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25"/>
  </p:notesMasterIdLst>
  <p:sldIdLst>
    <p:sldId id="262" r:id="rId6"/>
    <p:sldId id="440" r:id="rId7"/>
    <p:sldId id="450" r:id="rId8"/>
    <p:sldId id="453" r:id="rId9"/>
    <p:sldId id="376" r:id="rId10"/>
    <p:sldId id="451" r:id="rId11"/>
    <p:sldId id="452" r:id="rId12"/>
    <p:sldId id="447" r:id="rId13"/>
    <p:sldId id="443" r:id="rId14"/>
    <p:sldId id="264" r:id="rId15"/>
    <p:sldId id="449" r:id="rId16"/>
    <p:sldId id="446" r:id="rId17"/>
    <p:sldId id="445" r:id="rId18"/>
    <p:sldId id="278" r:id="rId19"/>
    <p:sldId id="268" r:id="rId20"/>
    <p:sldId id="277" r:id="rId21"/>
    <p:sldId id="276" r:id="rId22"/>
    <p:sldId id="296" r:id="rId23"/>
    <p:sldId id="274" r:id="rId24"/>
  </p:sldIdLst>
  <p:sldSz cx="12192000" cy="6858000"/>
  <p:notesSz cx="6858000" cy="9144000"/>
  <p:embeddedFontLst>
    <p:embeddedFont>
      <p:font typeface="Raleway" pitchFamily="2"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hwHsE6tWLFHeWPwfoU37fiM2ecy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6FEEE-C590-42EB-ACC1-2D0CB11EAB74}" v="103" dt="2024-09-05T13:45:44.740"/>
  </p1510:revLst>
</p1510:revInfo>
</file>

<file path=ppt/tableStyles.xml><?xml version="1.0" encoding="utf-8"?>
<a:tblStyleLst xmlns:a="http://schemas.openxmlformats.org/drawingml/2006/main" def="{653ED78D-370C-4C67-89BD-EAF3301A6523}">
  <a:tblStyle styleId="{653ED78D-370C-4C67-89BD-EAF3301A652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F2EB"/>
          </a:solidFill>
        </a:fill>
      </a:tcStyle>
    </a:wholeTbl>
    <a:band1H>
      <a:tcTxStyle/>
      <a:tcStyle>
        <a:tcBdr/>
        <a:fill>
          <a:solidFill>
            <a:srgbClr val="CBE5D4"/>
          </a:solidFill>
        </a:fill>
      </a:tcStyle>
    </a:band1H>
    <a:band2H>
      <a:tcTxStyle/>
      <a:tcStyle>
        <a:tcBdr/>
      </a:tcStyle>
    </a:band2H>
    <a:band1V>
      <a:tcTxStyle/>
      <a:tcStyle>
        <a:tcBdr/>
        <a:fill>
          <a:solidFill>
            <a:srgbClr val="CBE5D4"/>
          </a:solidFill>
        </a:fill>
      </a:tcStyle>
    </a:band1V>
    <a:band2V>
      <a:tcTxStyle/>
      <a:tcStyle>
        <a:tcBdr/>
      </a:tcStyle>
    </a:band2V>
    <a:lastCol>
      <a:tcTxStyle b="on" i="off">
        <a:font>
          <a:latin typeface="Calibri"/>
          <a:ea typeface="Calibri"/>
          <a:cs typeface="Calibri"/>
        </a:font>
        <a:schemeClr val="lt1"/>
      </a:tcTxStyle>
      <a:tcStyle>
        <a:tcBdr/>
        <a:fill>
          <a:solidFill>
            <a:schemeClr val="accent6"/>
          </a:solidFill>
        </a:fill>
      </a:tcStyle>
    </a:lastCol>
    <a:firstCol>
      <a:tcTxStyle b="on" i="off">
        <a:font>
          <a:latin typeface="Calibri"/>
          <a:ea typeface="Calibri"/>
          <a:cs typeface="Calibri"/>
        </a:font>
        <a:schemeClr val="lt1"/>
      </a:tcTxStyle>
      <a:tcStyle>
        <a:tcBdr/>
        <a:fill>
          <a:solidFill>
            <a:schemeClr val="accent6"/>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47" autoAdjust="0"/>
    <p:restoredTop sz="93969" autoAdjust="0"/>
  </p:normalViewPr>
  <p:slideViewPr>
    <p:cSldViewPr snapToGrid="0">
      <p:cViewPr>
        <p:scale>
          <a:sx n="110" d="100"/>
          <a:sy n="110" d="100"/>
        </p:scale>
        <p:origin x="68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8"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43"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blo Ponce de Leon" userId="834e9298-e2d2-4338-bee2-b4b84eadd4d3" providerId="ADAL" clId="{5C56FEEE-C590-42EB-ACC1-2D0CB11EAB74}"/>
    <pc:docChg chg="undo custSel addSld delSld modSld sldOrd">
      <pc:chgData name="Pablo Ponce de Leon" userId="834e9298-e2d2-4338-bee2-b4b84eadd4d3" providerId="ADAL" clId="{5C56FEEE-C590-42EB-ACC1-2D0CB11EAB74}" dt="2024-09-05T13:50:14.213" v="6157" actId="47"/>
      <pc:docMkLst>
        <pc:docMk/>
      </pc:docMkLst>
      <pc:sldChg chg="modSp mod">
        <pc:chgData name="Pablo Ponce de Leon" userId="834e9298-e2d2-4338-bee2-b4b84eadd4d3" providerId="ADAL" clId="{5C56FEEE-C590-42EB-ACC1-2D0CB11EAB74}" dt="2024-09-05T08:26:18.871" v="40" actId="20577"/>
        <pc:sldMkLst>
          <pc:docMk/>
          <pc:sldMk cId="0" sldId="262"/>
        </pc:sldMkLst>
        <pc:spChg chg="mod">
          <ac:chgData name="Pablo Ponce de Leon" userId="834e9298-e2d2-4338-bee2-b4b84eadd4d3" providerId="ADAL" clId="{5C56FEEE-C590-42EB-ACC1-2D0CB11EAB74}" dt="2024-09-05T08:26:18.871" v="40" actId="20577"/>
          <ac:spMkLst>
            <pc:docMk/>
            <pc:sldMk cId="0" sldId="262"/>
            <ac:spMk id="2" creationId="{F577F670-3623-F32C-1DF6-B085622A2E36}"/>
          </ac:spMkLst>
        </pc:spChg>
      </pc:sldChg>
      <pc:sldChg chg="modSp mod">
        <pc:chgData name="Pablo Ponce de Leon" userId="834e9298-e2d2-4338-bee2-b4b84eadd4d3" providerId="ADAL" clId="{5C56FEEE-C590-42EB-ACC1-2D0CB11EAB74}" dt="2024-09-05T08:32:59.105" v="138" actId="404"/>
        <pc:sldMkLst>
          <pc:docMk/>
          <pc:sldMk cId="0" sldId="264"/>
        </pc:sldMkLst>
        <pc:spChg chg="mod">
          <ac:chgData name="Pablo Ponce de Leon" userId="834e9298-e2d2-4338-bee2-b4b84eadd4d3" providerId="ADAL" clId="{5C56FEEE-C590-42EB-ACC1-2D0CB11EAB74}" dt="2024-09-05T08:32:59.105" v="138" actId="404"/>
          <ac:spMkLst>
            <pc:docMk/>
            <pc:sldMk cId="0" sldId="264"/>
            <ac:spMk id="2" creationId="{C0A0F6D1-8D80-908A-19D8-EF66CDA3B571}"/>
          </ac:spMkLst>
        </pc:spChg>
      </pc:sldChg>
      <pc:sldChg chg="delSp mod">
        <pc:chgData name="Pablo Ponce de Leon" userId="834e9298-e2d2-4338-bee2-b4b84eadd4d3" providerId="ADAL" clId="{5C56FEEE-C590-42EB-ACC1-2D0CB11EAB74}" dt="2024-09-05T08:32:13.040" v="100" actId="478"/>
        <pc:sldMkLst>
          <pc:docMk/>
          <pc:sldMk cId="0" sldId="274"/>
        </pc:sldMkLst>
        <pc:spChg chg="del">
          <ac:chgData name="Pablo Ponce de Leon" userId="834e9298-e2d2-4338-bee2-b4b84eadd4d3" providerId="ADAL" clId="{5C56FEEE-C590-42EB-ACC1-2D0CB11EAB74}" dt="2024-09-05T08:32:13.040" v="100" actId="478"/>
          <ac:spMkLst>
            <pc:docMk/>
            <pc:sldMk cId="0" sldId="274"/>
            <ac:spMk id="253" creationId="{00000000-0000-0000-0000-000000000000}"/>
          </ac:spMkLst>
        </pc:spChg>
      </pc:sldChg>
      <pc:sldChg chg="addSp modSp mod">
        <pc:chgData name="Pablo Ponce de Leon" userId="834e9298-e2d2-4338-bee2-b4b84eadd4d3" providerId="ADAL" clId="{5C56FEEE-C590-42EB-ACC1-2D0CB11EAB74}" dt="2024-09-05T08:31:54.001" v="99" actId="20578"/>
        <pc:sldMkLst>
          <pc:docMk/>
          <pc:sldMk cId="0" sldId="276"/>
        </pc:sldMkLst>
        <pc:spChg chg="add">
          <ac:chgData name="Pablo Ponce de Leon" userId="834e9298-e2d2-4338-bee2-b4b84eadd4d3" providerId="ADAL" clId="{5C56FEEE-C590-42EB-ACC1-2D0CB11EAB74}" dt="2024-09-05T08:29:39.109" v="68"/>
          <ac:spMkLst>
            <pc:docMk/>
            <pc:sldMk cId="0" sldId="276"/>
            <ac:spMk id="5" creationId="{FF4EF000-5AB7-EA8D-0B2F-E4BA420AB3B9}"/>
          </ac:spMkLst>
        </pc:spChg>
        <pc:spChg chg="mod">
          <ac:chgData name="Pablo Ponce de Leon" userId="834e9298-e2d2-4338-bee2-b4b84eadd4d3" providerId="ADAL" clId="{5C56FEEE-C590-42EB-ACC1-2D0CB11EAB74}" dt="2024-09-05T08:30:13.248" v="91" actId="790"/>
          <ac:spMkLst>
            <pc:docMk/>
            <pc:sldMk cId="0" sldId="276"/>
            <ac:spMk id="6" creationId="{33835349-32D9-10AB-F9E7-10DCB5683933}"/>
          </ac:spMkLst>
        </pc:spChg>
        <pc:spChg chg="add">
          <ac:chgData name="Pablo Ponce de Leon" userId="834e9298-e2d2-4338-bee2-b4b84eadd4d3" providerId="ADAL" clId="{5C56FEEE-C590-42EB-ACC1-2D0CB11EAB74}" dt="2024-09-05T08:29:42.788" v="69"/>
          <ac:spMkLst>
            <pc:docMk/>
            <pc:sldMk cId="0" sldId="276"/>
            <ac:spMk id="7" creationId="{0F5800EA-1669-FCC8-978F-BEF2447C4E94}"/>
          </ac:spMkLst>
        </pc:spChg>
        <pc:spChg chg="add mod">
          <ac:chgData name="Pablo Ponce de Leon" userId="834e9298-e2d2-4338-bee2-b4b84eadd4d3" providerId="ADAL" clId="{5C56FEEE-C590-42EB-ACC1-2D0CB11EAB74}" dt="2024-09-05T08:30:01.079" v="88"/>
          <ac:spMkLst>
            <pc:docMk/>
            <pc:sldMk cId="0" sldId="276"/>
            <ac:spMk id="8" creationId="{3CF68D3E-C921-7493-AF25-BE9C7D742431}"/>
          </ac:spMkLst>
        </pc:spChg>
        <pc:spChg chg="mod">
          <ac:chgData name="Pablo Ponce de Leon" userId="834e9298-e2d2-4338-bee2-b4b84eadd4d3" providerId="ADAL" clId="{5C56FEEE-C590-42EB-ACC1-2D0CB11EAB74}" dt="2024-09-05T08:31:54.001" v="99" actId="20578"/>
          <ac:spMkLst>
            <pc:docMk/>
            <pc:sldMk cId="0" sldId="276"/>
            <ac:spMk id="13" creationId="{3220EF45-0958-DA73-E30B-914AC5806B84}"/>
          </ac:spMkLst>
        </pc:spChg>
        <pc:spChg chg="mod">
          <ac:chgData name="Pablo Ponce de Leon" userId="834e9298-e2d2-4338-bee2-b4b84eadd4d3" providerId="ADAL" clId="{5C56FEEE-C590-42EB-ACC1-2D0CB11EAB74}" dt="2024-09-05T08:31:15.136" v="97" actId="20577"/>
          <ac:spMkLst>
            <pc:docMk/>
            <pc:sldMk cId="0" sldId="276"/>
            <ac:spMk id="14" creationId="{68AB0FB4-7F94-79C7-CA5A-2017E66737A8}"/>
          </ac:spMkLst>
        </pc:spChg>
      </pc:sldChg>
      <pc:sldChg chg="delSp del mod">
        <pc:chgData name="Pablo Ponce de Leon" userId="834e9298-e2d2-4338-bee2-b4b84eadd4d3" providerId="ADAL" clId="{5C56FEEE-C590-42EB-ACC1-2D0CB11EAB74}" dt="2024-09-05T13:29:15.799" v="4849" actId="47"/>
        <pc:sldMkLst>
          <pc:docMk/>
          <pc:sldMk cId="185906296" sldId="294"/>
        </pc:sldMkLst>
        <pc:spChg chg="del">
          <ac:chgData name="Pablo Ponce de Leon" userId="834e9298-e2d2-4338-bee2-b4b84eadd4d3" providerId="ADAL" clId="{5C56FEEE-C590-42EB-ACC1-2D0CB11EAB74}" dt="2024-09-05T13:26:38.139" v="4836" actId="478"/>
          <ac:spMkLst>
            <pc:docMk/>
            <pc:sldMk cId="185906296" sldId="294"/>
            <ac:spMk id="4" creationId="{0B6E8B20-7108-1D7E-A18C-31662967AEE4}"/>
          </ac:spMkLst>
        </pc:spChg>
      </pc:sldChg>
      <pc:sldChg chg="addSp delSp modSp mod">
        <pc:chgData name="Pablo Ponce de Leon" userId="834e9298-e2d2-4338-bee2-b4b84eadd4d3" providerId="ADAL" clId="{5C56FEEE-C590-42EB-ACC1-2D0CB11EAB74}" dt="2024-09-05T13:12:05.070" v="4534" actId="2711"/>
        <pc:sldMkLst>
          <pc:docMk/>
          <pc:sldMk cId="1424518872" sldId="376"/>
        </pc:sldMkLst>
        <pc:spChg chg="mod">
          <ac:chgData name="Pablo Ponce de Leon" userId="834e9298-e2d2-4338-bee2-b4b84eadd4d3" providerId="ADAL" clId="{5C56FEEE-C590-42EB-ACC1-2D0CB11EAB74}" dt="2024-09-05T11:30:43.379" v="1585" actId="1076"/>
          <ac:spMkLst>
            <pc:docMk/>
            <pc:sldMk cId="1424518872" sldId="376"/>
            <ac:spMk id="2" creationId="{58DB894F-5BC7-755C-551B-4C9A63371CE0}"/>
          </ac:spMkLst>
        </pc:spChg>
        <pc:spChg chg="add mod">
          <ac:chgData name="Pablo Ponce de Leon" userId="834e9298-e2d2-4338-bee2-b4b84eadd4d3" providerId="ADAL" clId="{5C56FEEE-C590-42EB-ACC1-2D0CB11EAB74}" dt="2024-09-05T11:35:08.954" v="1602" actId="207"/>
          <ac:spMkLst>
            <pc:docMk/>
            <pc:sldMk cId="1424518872" sldId="376"/>
            <ac:spMk id="3" creationId="{D9AEB6FC-1F45-4C10-4898-E868E0E1A0D0}"/>
          </ac:spMkLst>
        </pc:spChg>
        <pc:spChg chg="add del mod">
          <ac:chgData name="Pablo Ponce de Leon" userId="834e9298-e2d2-4338-bee2-b4b84eadd4d3" providerId="ADAL" clId="{5C56FEEE-C590-42EB-ACC1-2D0CB11EAB74}" dt="2024-09-05T11:23:35.559" v="1395" actId="21"/>
          <ac:spMkLst>
            <pc:docMk/>
            <pc:sldMk cId="1424518872" sldId="376"/>
            <ac:spMk id="4" creationId="{0DF60644-7B7D-D7C7-37C6-72DC99803738}"/>
          </ac:spMkLst>
        </pc:spChg>
        <pc:spChg chg="del">
          <ac:chgData name="Pablo Ponce de Leon" userId="834e9298-e2d2-4338-bee2-b4b84eadd4d3" providerId="ADAL" clId="{5C56FEEE-C590-42EB-ACC1-2D0CB11EAB74}" dt="2024-09-05T08:26:53.420" v="45" actId="478"/>
          <ac:spMkLst>
            <pc:docMk/>
            <pc:sldMk cId="1424518872" sldId="376"/>
            <ac:spMk id="4" creationId="{55ECE83B-2C10-8AC0-6FD7-C0B13954BFD3}"/>
          </ac:spMkLst>
        </pc:spChg>
        <pc:spChg chg="add mod">
          <ac:chgData name="Pablo Ponce de Leon" userId="834e9298-e2d2-4338-bee2-b4b84eadd4d3" providerId="ADAL" clId="{5C56FEEE-C590-42EB-ACC1-2D0CB11EAB74}" dt="2024-09-05T08:59:52.740" v="369" actId="2711"/>
          <ac:spMkLst>
            <pc:docMk/>
            <pc:sldMk cId="1424518872" sldId="376"/>
            <ac:spMk id="5" creationId="{7D5FB657-4C54-930B-7011-6F62DBA35CF5}"/>
          </ac:spMkLst>
        </pc:spChg>
        <pc:spChg chg="add mod">
          <ac:chgData name="Pablo Ponce de Leon" userId="834e9298-e2d2-4338-bee2-b4b84eadd4d3" providerId="ADAL" clId="{5C56FEEE-C590-42EB-ACC1-2D0CB11EAB74}" dt="2024-09-05T08:59:52.740" v="369" actId="2711"/>
          <ac:spMkLst>
            <pc:docMk/>
            <pc:sldMk cId="1424518872" sldId="376"/>
            <ac:spMk id="7" creationId="{0692F891-4994-3900-3273-6A6345E5106C}"/>
          </ac:spMkLst>
        </pc:spChg>
        <pc:spChg chg="add mod ord">
          <ac:chgData name="Pablo Ponce de Leon" userId="834e9298-e2d2-4338-bee2-b4b84eadd4d3" providerId="ADAL" clId="{5C56FEEE-C590-42EB-ACC1-2D0CB11EAB74}" dt="2024-09-05T08:59:52.740" v="369" actId="2711"/>
          <ac:spMkLst>
            <pc:docMk/>
            <pc:sldMk cId="1424518872" sldId="376"/>
            <ac:spMk id="11" creationId="{B3D73F6A-4608-611F-A98C-CB699CBF6351}"/>
          </ac:spMkLst>
        </pc:spChg>
        <pc:spChg chg="add mod">
          <ac:chgData name="Pablo Ponce de Leon" userId="834e9298-e2d2-4338-bee2-b4b84eadd4d3" providerId="ADAL" clId="{5C56FEEE-C590-42EB-ACC1-2D0CB11EAB74}" dt="2024-09-05T08:59:52.740" v="369" actId="2711"/>
          <ac:spMkLst>
            <pc:docMk/>
            <pc:sldMk cId="1424518872" sldId="376"/>
            <ac:spMk id="14" creationId="{CF794349-D946-3B57-CCA1-6566B5956C56}"/>
          </ac:spMkLst>
        </pc:spChg>
        <pc:spChg chg="add mod">
          <ac:chgData name="Pablo Ponce de Leon" userId="834e9298-e2d2-4338-bee2-b4b84eadd4d3" providerId="ADAL" clId="{5C56FEEE-C590-42EB-ACC1-2D0CB11EAB74}" dt="2024-09-05T11:29:41.778" v="1577" actId="14100"/>
          <ac:spMkLst>
            <pc:docMk/>
            <pc:sldMk cId="1424518872" sldId="376"/>
            <ac:spMk id="15" creationId="{81126A43-192F-E70E-1FC1-39139BE3EEB9}"/>
          </ac:spMkLst>
        </pc:spChg>
        <pc:spChg chg="add mod">
          <ac:chgData name="Pablo Ponce de Leon" userId="834e9298-e2d2-4338-bee2-b4b84eadd4d3" providerId="ADAL" clId="{5C56FEEE-C590-42EB-ACC1-2D0CB11EAB74}" dt="2024-09-05T08:59:52.740" v="369" actId="2711"/>
          <ac:spMkLst>
            <pc:docMk/>
            <pc:sldMk cId="1424518872" sldId="376"/>
            <ac:spMk id="16" creationId="{E0B9F812-6076-54B6-519A-7B6D1FCBC357}"/>
          </ac:spMkLst>
        </pc:spChg>
        <pc:spChg chg="add mod">
          <ac:chgData name="Pablo Ponce de Leon" userId="834e9298-e2d2-4338-bee2-b4b84eadd4d3" providerId="ADAL" clId="{5C56FEEE-C590-42EB-ACC1-2D0CB11EAB74}" dt="2024-09-05T08:59:52.740" v="369" actId="2711"/>
          <ac:spMkLst>
            <pc:docMk/>
            <pc:sldMk cId="1424518872" sldId="376"/>
            <ac:spMk id="17" creationId="{51F67597-E7A0-24C2-81B3-74DB43D0E7CC}"/>
          </ac:spMkLst>
        </pc:spChg>
        <pc:spChg chg="add mod">
          <ac:chgData name="Pablo Ponce de Leon" userId="834e9298-e2d2-4338-bee2-b4b84eadd4d3" providerId="ADAL" clId="{5C56FEEE-C590-42EB-ACC1-2D0CB11EAB74}" dt="2024-09-05T08:59:52.740" v="369" actId="2711"/>
          <ac:spMkLst>
            <pc:docMk/>
            <pc:sldMk cId="1424518872" sldId="376"/>
            <ac:spMk id="18" creationId="{F559C140-60C7-9765-8E1C-2CE30C0F3B32}"/>
          </ac:spMkLst>
        </pc:spChg>
        <pc:spChg chg="add mod">
          <ac:chgData name="Pablo Ponce de Leon" userId="834e9298-e2d2-4338-bee2-b4b84eadd4d3" providerId="ADAL" clId="{5C56FEEE-C590-42EB-ACC1-2D0CB11EAB74}" dt="2024-09-05T08:59:52.740" v="369" actId="2711"/>
          <ac:spMkLst>
            <pc:docMk/>
            <pc:sldMk cId="1424518872" sldId="376"/>
            <ac:spMk id="19" creationId="{1A032F58-F98F-D87C-D468-118740C7C4F8}"/>
          </ac:spMkLst>
        </pc:spChg>
        <pc:spChg chg="add mod">
          <ac:chgData name="Pablo Ponce de Leon" userId="834e9298-e2d2-4338-bee2-b4b84eadd4d3" providerId="ADAL" clId="{5C56FEEE-C590-42EB-ACC1-2D0CB11EAB74}" dt="2024-09-05T08:59:52.740" v="369" actId="2711"/>
          <ac:spMkLst>
            <pc:docMk/>
            <pc:sldMk cId="1424518872" sldId="376"/>
            <ac:spMk id="20" creationId="{D749E275-F979-864A-4FA8-B8148D00C9DB}"/>
          </ac:spMkLst>
        </pc:spChg>
        <pc:spChg chg="add mod">
          <ac:chgData name="Pablo Ponce de Leon" userId="834e9298-e2d2-4338-bee2-b4b84eadd4d3" providerId="ADAL" clId="{5C56FEEE-C590-42EB-ACC1-2D0CB11EAB74}" dt="2024-09-05T08:59:52.740" v="369" actId="2711"/>
          <ac:spMkLst>
            <pc:docMk/>
            <pc:sldMk cId="1424518872" sldId="376"/>
            <ac:spMk id="21" creationId="{3B1D7D0E-A2BD-6706-1E82-AD65D5133EAB}"/>
          </ac:spMkLst>
        </pc:spChg>
        <pc:spChg chg="add mod">
          <ac:chgData name="Pablo Ponce de Leon" userId="834e9298-e2d2-4338-bee2-b4b84eadd4d3" providerId="ADAL" clId="{5C56FEEE-C590-42EB-ACC1-2D0CB11EAB74}" dt="2024-09-05T08:59:52.740" v="369" actId="2711"/>
          <ac:spMkLst>
            <pc:docMk/>
            <pc:sldMk cId="1424518872" sldId="376"/>
            <ac:spMk id="22" creationId="{4B3D6681-7BC7-7916-80A4-EAF8613C9DB9}"/>
          </ac:spMkLst>
        </pc:spChg>
        <pc:spChg chg="add mod">
          <ac:chgData name="Pablo Ponce de Leon" userId="834e9298-e2d2-4338-bee2-b4b84eadd4d3" providerId="ADAL" clId="{5C56FEEE-C590-42EB-ACC1-2D0CB11EAB74}" dt="2024-09-05T08:59:52.740" v="369" actId="2711"/>
          <ac:spMkLst>
            <pc:docMk/>
            <pc:sldMk cId="1424518872" sldId="376"/>
            <ac:spMk id="23" creationId="{20BAD73F-340D-BD27-D189-0C5BA03AB6C3}"/>
          </ac:spMkLst>
        </pc:spChg>
        <pc:spChg chg="add mod">
          <ac:chgData name="Pablo Ponce de Leon" userId="834e9298-e2d2-4338-bee2-b4b84eadd4d3" providerId="ADAL" clId="{5C56FEEE-C590-42EB-ACC1-2D0CB11EAB74}" dt="2024-09-05T08:59:52.740" v="369" actId="2711"/>
          <ac:spMkLst>
            <pc:docMk/>
            <pc:sldMk cId="1424518872" sldId="376"/>
            <ac:spMk id="24" creationId="{5C8FFC25-76AF-DBC1-F785-4DF1E7D6D6DD}"/>
          </ac:spMkLst>
        </pc:spChg>
        <pc:spChg chg="add mod">
          <ac:chgData name="Pablo Ponce de Leon" userId="834e9298-e2d2-4338-bee2-b4b84eadd4d3" providerId="ADAL" clId="{5C56FEEE-C590-42EB-ACC1-2D0CB11EAB74}" dt="2024-09-05T08:59:52.740" v="369" actId="2711"/>
          <ac:spMkLst>
            <pc:docMk/>
            <pc:sldMk cId="1424518872" sldId="376"/>
            <ac:spMk id="25" creationId="{526ED57B-C0E7-BE10-C057-21E212CD54CE}"/>
          </ac:spMkLst>
        </pc:spChg>
        <pc:spChg chg="add mod">
          <ac:chgData name="Pablo Ponce de Leon" userId="834e9298-e2d2-4338-bee2-b4b84eadd4d3" providerId="ADAL" clId="{5C56FEEE-C590-42EB-ACC1-2D0CB11EAB74}" dt="2024-09-05T08:59:52.740" v="369" actId="2711"/>
          <ac:spMkLst>
            <pc:docMk/>
            <pc:sldMk cId="1424518872" sldId="376"/>
            <ac:spMk id="26" creationId="{786538A8-8444-6602-D870-113D33935700}"/>
          </ac:spMkLst>
        </pc:spChg>
        <pc:spChg chg="add mod">
          <ac:chgData name="Pablo Ponce de Leon" userId="834e9298-e2d2-4338-bee2-b4b84eadd4d3" providerId="ADAL" clId="{5C56FEEE-C590-42EB-ACC1-2D0CB11EAB74}" dt="2024-09-05T08:59:52.740" v="369" actId="2711"/>
          <ac:spMkLst>
            <pc:docMk/>
            <pc:sldMk cId="1424518872" sldId="376"/>
            <ac:spMk id="27" creationId="{B5AD3BC3-9D1D-324A-315A-0915F33BC30B}"/>
          </ac:spMkLst>
        </pc:spChg>
        <pc:spChg chg="add mod">
          <ac:chgData name="Pablo Ponce de Leon" userId="834e9298-e2d2-4338-bee2-b4b84eadd4d3" providerId="ADAL" clId="{5C56FEEE-C590-42EB-ACC1-2D0CB11EAB74}" dt="2024-09-05T08:59:52.740" v="369" actId="2711"/>
          <ac:spMkLst>
            <pc:docMk/>
            <pc:sldMk cId="1424518872" sldId="376"/>
            <ac:spMk id="28" creationId="{5E1493C1-72FE-E929-5A72-6742C7709110}"/>
          </ac:spMkLst>
        </pc:spChg>
        <pc:spChg chg="add mod">
          <ac:chgData name="Pablo Ponce de Leon" userId="834e9298-e2d2-4338-bee2-b4b84eadd4d3" providerId="ADAL" clId="{5C56FEEE-C590-42EB-ACC1-2D0CB11EAB74}" dt="2024-09-05T11:30:24.506" v="1581" actId="1076"/>
          <ac:spMkLst>
            <pc:docMk/>
            <pc:sldMk cId="1424518872" sldId="376"/>
            <ac:spMk id="29" creationId="{99AEBF20-794E-2779-5A0B-DB8F255556D3}"/>
          </ac:spMkLst>
        </pc:spChg>
        <pc:spChg chg="add mod">
          <ac:chgData name="Pablo Ponce de Leon" userId="834e9298-e2d2-4338-bee2-b4b84eadd4d3" providerId="ADAL" clId="{5C56FEEE-C590-42EB-ACC1-2D0CB11EAB74}" dt="2024-09-05T11:30:24.506" v="1581" actId="1076"/>
          <ac:spMkLst>
            <pc:docMk/>
            <pc:sldMk cId="1424518872" sldId="376"/>
            <ac:spMk id="30" creationId="{50526B10-FA59-715C-DE8C-5B964B571A36}"/>
          </ac:spMkLst>
        </pc:spChg>
        <pc:spChg chg="add mod">
          <ac:chgData name="Pablo Ponce de Leon" userId="834e9298-e2d2-4338-bee2-b4b84eadd4d3" providerId="ADAL" clId="{5C56FEEE-C590-42EB-ACC1-2D0CB11EAB74}" dt="2024-09-05T11:31:30.472" v="1588" actId="1035"/>
          <ac:spMkLst>
            <pc:docMk/>
            <pc:sldMk cId="1424518872" sldId="376"/>
            <ac:spMk id="31" creationId="{6925ED56-E65A-0908-0E41-791BFE222BF8}"/>
          </ac:spMkLst>
        </pc:spChg>
        <pc:spChg chg="add mod">
          <ac:chgData name="Pablo Ponce de Leon" userId="834e9298-e2d2-4338-bee2-b4b84eadd4d3" providerId="ADAL" clId="{5C56FEEE-C590-42EB-ACC1-2D0CB11EAB74}" dt="2024-09-05T11:30:24.506" v="1581" actId="1076"/>
          <ac:spMkLst>
            <pc:docMk/>
            <pc:sldMk cId="1424518872" sldId="376"/>
            <ac:spMk id="32" creationId="{C5580108-3B10-F328-463D-2E42F9F392A7}"/>
          </ac:spMkLst>
        </pc:spChg>
        <pc:spChg chg="add mod">
          <ac:chgData name="Pablo Ponce de Leon" userId="834e9298-e2d2-4338-bee2-b4b84eadd4d3" providerId="ADAL" clId="{5C56FEEE-C590-42EB-ACC1-2D0CB11EAB74}" dt="2024-09-05T11:30:24.506" v="1581" actId="1076"/>
          <ac:spMkLst>
            <pc:docMk/>
            <pc:sldMk cId="1424518872" sldId="376"/>
            <ac:spMk id="33" creationId="{0207662E-1737-FB62-8037-576AC85888F2}"/>
          </ac:spMkLst>
        </pc:spChg>
        <pc:spChg chg="add mod">
          <ac:chgData name="Pablo Ponce de Leon" userId="834e9298-e2d2-4338-bee2-b4b84eadd4d3" providerId="ADAL" clId="{5C56FEEE-C590-42EB-ACC1-2D0CB11EAB74}" dt="2024-09-05T11:30:24.506" v="1581" actId="1076"/>
          <ac:spMkLst>
            <pc:docMk/>
            <pc:sldMk cId="1424518872" sldId="376"/>
            <ac:spMk id="34" creationId="{0D123982-A53F-6663-B573-7D6E7D2D4F72}"/>
          </ac:spMkLst>
        </pc:spChg>
        <pc:spChg chg="add mod">
          <ac:chgData name="Pablo Ponce de Leon" userId="834e9298-e2d2-4338-bee2-b4b84eadd4d3" providerId="ADAL" clId="{5C56FEEE-C590-42EB-ACC1-2D0CB11EAB74}" dt="2024-09-05T11:30:24.506" v="1581" actId="1076"/>
          <ac:spMkLst>
            <pc:docMk/>
            <pc:sldMk cId="1424518872" sldId="376"/>
            <ac:spMk id="35" creationId="{9F96BD54-6E45-99C1-22CF-AD881E7F5C8A}"/>
          </ac:spMkLst>
        </pc:spChg>
        <pc:spChg chg="add mod">
          <ac:chgData name="Pablo Ponce de Leon" userId="834e9298-e2d2-4338-bee2-b4b84eadd4d3" providerId="ADAL" clId="{5C56FEEE-C590-42EB-ACC1-2D0CB11EAB74}" dt="2024-09-05T11:30:24.506" v="1581" actId="1076"/>
          <ac:spMkLst>
            <pc:docMk/>
            <pc:sldMk cId="1424518872" sldId="376"/>
            <ac:spMk id="36" creationId="{96860D90-15A7-D898-5C1C-6AB56A89C23D}"/>
          </ac:spMkLst>
        </pc:spChg>
        <pc:spChg chg="add mod">
          <ac:chgData name="Pablo Ponce de Leon" userId="834e9298-e2d2-4338-bee2-b4b84eadd4d3" providerId="ADAL" clId="{5C56FEEE-C590-42EB-ACC1-2D0CB11EAB74}" dt="2024-09-05T11:30:57.687" v="1586" actId="1076"/>
          <ac:spMkLst>
            <pc:docMk/>
            <pc:sldMk cId="1424518872" sldId="376"/>
            <ac:spMk id="39" creationId="{BE83BF99-D4E3-8F13-143D-8137521206A9}"/>
          </ac:spMkLst>
        </pc:spChg>
        <pc:spChg chg="add del mod">
          <ac:chgData name="Pablo Ponce de Leon" userId="834e9298-e2d2-4338-bee2-b4b84eadd4d3" providerId="ADAL" clId="{5C56FEEE-C590-42EB-ACC1-2D0CB11EAB74}" dt="2024-09-05T11:23:35.559" v="1395" actId="21"/>
          <ac:spMkLst>
            <pc:docMk/>
            <pc:sldMk cId="1424518872" sldId="376"/>
            <ac:spMk id="40" creationId="{3D99F51E-55E7-DD83-0267-A725B00D6DA0}"/>
          </ac:spMkLst>
        </pc:spChg>
        <pc:spChg chg="add del mod">
          <ac:chgData name="Pablo Ponce de Leon" userId="834e9298-e2d2-4338-bee2-b4b84eadd4d3" providerId="ADAL" clId="{5C56FEEE-C590-42EB-ACC1-2D0CB11EAB74}" dt="2024-09-05T11:23:35.559" v="1395" actId="21"/>
          <ac:spMkLst>
            <pc:docMk/>
            <pc:sldMk cId="1424518872" sldId="376"/>
            <ac:spMk id="42" creationId="{5AF72BEF-0E6C-3696-C924-43B2D55810B0}"/>
          </ac:spMkLst>
        </pc:spChg>
        <pc:spChg chg="add del mod">
          <ac:chgData name="Pablo Ponce de Leon" userId="834e9298-e2d2-4338-bee2-b4b84eadd4d3" providerId="ADAL" clId="{5C56FEEE-C590-42EB-ACC1-2D0CB11EAB74}" dt="2024-09-05T11:23:35.559" v="1395" actId="21"/>
          <ac:spMkLst>
            <pc:docMk/>
            <pc:sldMk cId="1424518872" sldId="376"/>
            <ac:spMk id="43" creationId="{6F263E2B-018D-D2B1-49E1-C9D6CFB02A4B}"/>
          </ac:spMkLst>
        </pc:spChg>
        <pc:spChg chg="add del mod">
          <ac:chgData name="Pablo Ponce de Leon" userId="834e9298-e2d2-4338-bee2-b4b84eadd4d3" providerId="ADAL" clId="{5C56FEEE-C590-42EB-ACC1-2D0CB11EAB74}" dt="2024-09-05T11:23:35.559" v="1395" actId="21"/>
          <ac:spMkLst>
            <pc:docMk/>
            <pc:sldMk cId="1424518872" sldId="376"/>
            <ac:spMk id="44" creationId="{13411075-C6D1-1384-538B-22625BD224CB}"/>
          </ac:spMkLst>
        </pc:spChg>
        <pc:spChg chg="add del mod">
          <ac:chgData name="Pablo Ponce de Leon" userId="834e9298-e2d2-4338-bee2-b4b84eadd4d3" providerId="ADAL" clId="{5C56FEEE-C590-42EB-ACC1-2D0CB11EAB74}" dt="2024-09-05T11:23:35.559" v="1395" actId="21"/>
          <ac:spMkLst>
            <pc:docMk/>
            <pc:sldMk cId="1424518872" sldId="376"/>
            <ac:spMk id="45" creationId="{261AF59D-F3B9-3904-3F6F-978CF2DD9052}"/>
          </ac:spMkLst>
        </pc:spChg>
        <pc:spChg chg="mod">
          <ac:chgData name="Pablo Ponce de Leon" userId="834e9298-e2d2-4338-bee2-b4b84eadd4d3" providerId="ADAL" clId="{5C56FEEE-C590-42EB-ACC1-2D0CB11EAB74}" dt="2024-09-05T11:31:16.723" v="1587" actId="207"/>
          <ac:spMkLst>
            <pc:docMk/>
            <pc:sldMk cId="1424518872" sldId="376"/>
            <ac:spMk id="47" creationId="{0DF60644-7B7D-D7C7-37C6-72DC99803738}"/>
          </ac:spMkLst>
        </pc:spChg>
        <pc:spChg chg="mod">
          <ac:chgData name="Pablo Ponce de Leon" userId="834e9298-e2d2-4338-bee2-b4b84eadd4d3" providerId="ADAL" clId="{5C56FEEE-C590-42EB-ACC1-2D0CB11EAB74}" dt="2024-09-05T13:11:57.206" v="4533" actId="2711"/>
          <ac:spMkLst>
            <pc:docMk/>
            <pc:sldMk cId="1424518872" sldId="376"/>
            <ac:spMk id="49" creationId="{5AF72BEF-0E6C-3696-C924-43B2D55810B0}"/>
          </ac:spMkLst>
        </pc:spChg>
        <pc:spChg chg="mod">
          <ac:chgData name="Pablo Ponce de Leon" userId="834e9298-e2d2-4338-bee2-b4b84eadd4d3" providerId="ADAL" clId="{5C56FEEE-C590-42EB-ACC1-2D0CB11EAB74}" dt="2024-09-05T13:12:05.070" v="4534" actId="2711"/>
          <ac:spMkLst>
            <pc:docMk/>
            <pc:sldMk cId="1424518872" sldId="376"/>
            <ac:spMk id="50" creationId="{6F263E2B-018D-D2B1-49E1-C9D6CFB02A4B}"/>
          </ac:spMkLst>
        </pc:spChg>
        <pc:spChg chg="mod">
          <ac:chgData name="Pablo Ponce de Leon" userId="834e9298-e2d2-4338-bee2-b4b84eadd4d3" providerId="ADAL" clId="{5C56FEEE-C590-42EB-ACC1-2D0CB11EAB74}" dt="2024-09-05T11:26:58.809" v="1464"/>
          <ac:spMkLst>
            <pc:docMk/>
            <pc:sldMk cId="1424518872" sldId="376"/>
            <ac:spMk id="51" creationId="{D417A4D4-2AAC-A470-D021-4688A728A8CE}"/>
          </ac:spMkLst>
        </pc:spChg>
        <pc:grpChg chg="add mod">
          <ac:chgData name="Pablo Ponce de Leon" userId="834e9298-e2d2-4338-bee2-b4b84eadd4d3" providerId="ADAL" clId="{5C56FEEE-C590-42EB-ACC1-2D0CB11EAB74}" dt="2024-09-05T11:30:29.882" v="1582" actId="1076"/>
          <ac:grpSpMkLst>
            <pc:docMk/>
            <pc:sldMk cId="1424518872" sldId="376"/>
            <ac:grpSpMk id="46" creationId="{D6F87C3E-4B0F-E62C-F8D8-576EFDAD3FD4}"/>
          </ac:grpSpMkLst>
        </pc:grpChg>
        <pc:graphicFrameChg chg="add mod">
          <ac:chgData name="Pablo Ponce de Leon" userId="834e9298-e2d2-4338-bee2-b4b84eadd4d3" providerId="ADAL" clId="{5C56FEEE-C590-42EB-ACC1-2D0CB11EAB74}" dt="2024-09-05T08:54:48.728" v="215" actId="1036"/>
          <ac:graphicFrameMkLst>
            <pc:docMk/>
            <pc:sldMk cId="1424518872" sldId="376"/>
            <ac:graphicFrameMk id="12" creationId="{DFF5263F-6019-49C9-6A92-A71D58910066}"/>
          </ac:graphicFrameMkLst>
        </pc:graphicFrameChg>
        <pc:graphicFrameChg chg="add mod ord">
          <ac:chgData name="Pablo Ponce de Leon" userId="834e9298-e2d2-4338-bee2-b4b84eadd4d3" providerId="ADAL" clId="{5C56FEEE-C590-42EB-ACC1-2D0CB11EAB74}" dt="2024-09-05T08:50:06.886" v="187" actId="1076"/>
          <ac:graphicFrameMkLst>
            <pc:docMk/>
            <pc:sldMk cId="1424518872" sldId="376"/>
            <ac:graphicFrameMk id="37" creationId="{A424C8CD-464A-73A0-D328-B62279172981}"/>
          </ac:graphicFrameMkLst>
        </pc:graphicFrameChg>
        <pc:picChg chg="add mod">
          <ac:chgData name="Pablo Ponce de Leon" userId="834e9298-e2d2-4338-bee2-b4b84eadd4d3" providerId="ADAL" clId="{5C56FEEE-C590-42EB-ACC1-2D0CB11EAB74}" dt="2024-09-05T11:30:57.687" v="1586" actId="1076"/>
          <ac:picMkLst>
            <pc:docMk/>
            <pc:sldMk cId="1424518872" sldId="376"/>
            <ac:picMk id="38" creationId="{27F2A136-2487-1D23-D385-71A56FC4529D}"/>
          </ac:picMkLst>
        </pc:picChg>
        <pc:picChg chg="add del mod">
          <ac:chgData name="Pablo Ponce de Leon" userId="834e9298-e2d2-4338-bee2-b4b84eadd4d3" providerId="ADAL" clId="{5C56FEEE-C590-42EB-ACC1-2D0CB11EAB74}" dt="2024-09-05T11:23:35.559" v="1395" actId="21"/>
          <ac:picMkLst>
            <pc:docMk/>
            <pc:sldMk cId="1424518872" sldId="376"/>
            <ac:picMk id="41" creationId="{D8E8FD07-D1E5-FA1E-9BBC-70D614388DDA}"/>
          </ac:picMkLst>
        </pc:picChg>
        <pc:picChg chg="mod">
          <ac:chgData name="Pablo Ponce de Leon" userId="834e9298-e2d2-4338-bee2-b4b84eadd4d3" providerId="ADAL" clId="{5C56FEEE-C590-42EB-ACC1-2D0CB11EAB74}" dt="2024-09-05T11:26:58.809" v="1464"/>
          <ac:picMkLst>
            <pc:docMk/>
            <pc:sldMk cId="1424518872" sldId="376"/>
            <ac:picMk id="48" creationId="{D8E8FD07-D1E5-FA1E-9BBC-70D614388DDA}"/>
          </ac:picMkLst>
        </pc:picChg>
        <pc:cxnChg chg="add mod">
          <ac:chgData name="Pablo Ponce de Leon" userId="834e9298-e2d2-4338-bee2-b4b84eadd4d3" providerId="ADAL" clId="{5C56FEEE-C590-42EB-ACC1-2D0CB11EAB74}" dt="2024-09-05T08:55:09.421" v="255" actId="1036"/>
          <ac:cxnSpMkLst>
            <pc:docMk/>
            <pc:sldMk cId="1424518872" sldId="376"/>
            <ac:cxnSpMk id="8" creationId="{C7D4297C-5955-AF82-009C-B2F97565F981}"/>
          </ac:cxnSpMkLst>
        </pc:cxnChg>
        <pc:cxnChg chg="add mod">
          <ac:chgData name="Pablo Ponce de Leon" userId="834e9298-e2d2-4338-bee2-b4b84eadd4d3" providerId="ADAL" clId="{5C56FEEE-C590-42EB-ACC1-2D0CB11EAB74}" dt="2024-09-05T08:55:04.696" v="241" actId="1036"/>
          <ac:cxnSpMkLst>
            <pc:docMk/>
            <pc:sldMk cId="1424518872" sldId="376"/>
            <ac:cxnSpMk id="9" creationId="{7F471D21-BDBD-616F-B5C7-21C8F670B72C}"/>
          </ac:cxnSpMkLst>
        </pc:cxnChg>
        <pc:cxnChg chg="add mod">
          <ac:chgData name="Pablo Ponce de Leon" userId="834e9298-e2d2-4338-bee2-b4b84eadd4d3" providerId="ADAL" clId="{5C56FEEE-C590-42EB-ACC1-2D0CB11EAB74}" dt="2024-09-05T08:54:48.728" v="215" actId="1036"/>
          <ac:cxnSpMkLst>
            <pc:docMk/>
            <pc:sldMk cId="1424518872" sldId="376"/>
            <ac:cxnSpMk id="10" creationId="{67171295-CD43-BB0A-6A71-F695FDE0B128}"/>
          </ac:cxnSpMkLst>
        </pc:cxnChg>
        <pc:cxnChg chg="add mod">
          <ac:chgData name="Pablo Ponce de Leon" userId="834e9298-e2d2-4338-bee2-b4b84eadd4d3" providerId="ADAL" clId="{5C56FEEE-C590-42EB-ACC1-2D0CB11EAB74}" dt="2024-09-05T08:54:48.728" v="215" actId="1036"/>
          <ac:cxnSpMkLst>
            <pc:docMk/>
            <pc:sldMk cId="1424518872" sldId="376"/>
            <ac:cxnSpMk id="13" creationId="{1FFFC731-1218-436E-7A14-19EE12DB1FA5}"/>
          </ac:cxnSpMkLst>
        </pc:cxnChg>
      </pc:sldChg>
      <pc:sldChg chg="delSp del mod ord">
        <pc:chgData name="Pablo Ponce de Leon" userId="834e9298-e2d2-4338-bee2-b4b84eadd4d3" providerId="ADAL" clId="{5C56FEEE-C590-42EB-ACC1-2D0CB11EAB74}" dt="2024-09-05T13:50:14.213" v="6157" actId="47"/>
        <pc:sldMkLst>
          <pc:docMk/>
          <pc:sldMk cId="2816943901" sldId="390"/>
        </pc:sldMkLst>
        <pc:spChg chg="del">
          <ac:chgData name="Pablo Ponce de Leon" userId="834e9298-e2d2-4338-bee2-b4b84eadd4d3" providerId="ADAL" clId="{5C56FEEE-C590-42EB-ACC1-2D0CB11EAB74}" dt="2024-09-05T13:26:32.845" v="4835" actId="478"/>
          <ac:spMkLst>
            <pc:docMk/>
            <pc:sldMk cId="2816943901" sldId="390"/>
            <ac:spMk id="2" creationId="{50D17790-8531-F0F7-312D-0295480FBD4C}"/>
          </ac:spMkLst>
        </pc:spChg>
      </pc:sldChg>
      <pc:sldChg chg="addSp delSp modSp mod">
        <pc:chgData name="Pablo Ponce de Leon" userId="834e9298-e2d2-4338-bee2-b4b84eadd4d3" providerId="ADAL" clId="{5C56FEEE-C590-42EB-ACC1-2D0CB11EAB74}" dt="2024-09-05T13:31:50.136" v="4889" actId="20577"/>
        <pc:sldMkLst>
          <pc:docMk/>
          <pc:sldMk cId="531600557" sldId="440"/>
        </pc:sldMkLst>
        <pc:spChg chg="del mod">
          <ac:chgData name="Pablo Ponce de Leon" userId="834e9298-e2d2-4338-bee2-b4b84eadd4d3" providerId="ADAL" clId="{5C56FEEE-C590-42EB-ACC1-2D0CB11EAB74}" dt="2024-09-05T13:29:56.004" v="4851" actId="478"/>
          <ac:spMkLst>
            <pc:docMk/>
            <pc:sldMk cId="531600557" sldId="440"/>
            <ac:spMk id="2" creationId="{A651EC81-C312-393E-6378-3D60B3591028}"/>
          </ac:spMkLst>
        </pc:spChg>
        <pc:spChg chg="add mod">
          <ac:chgData name="Pablo Ponce de Leon" userId="834e9298-e2d2-4338-bee2-b4b84eadd4d3" providerId="ADAL" clId="{5C56FEEE-C590-42EB-ACC1-2D0CB11EAB74}" dt="2024-09-05T13:30:20.672" v="4861" actId="20577"/>
          <ac:spMkLst>
            <pc:docMk/>
            <pc:sldMk cId="531600557" sldId="440"/>
            <ac:spMk id="3" creationId="{4B54CF23-BAA6-C08F-98AE-ED9D8E5AEA9D}"/>
          </ac:spMkLst>
        </pc:spChg>
        <pc:spChg chg="mod">
          <ac:chgData name="Pablo Ponce de Leon" userId="834e9298-e2d2-4338-bee2-b4b84eadd4d3" providerId="ADAL" clId="{5C56FEEE-C590-42EB-ACC1-2D0CB11EAB74}" dt="2024-09-05T13:31:50.136" v="4889" actId="20577"/>
          <ac:spMkLst>
            <pc:docMk/>
            <pc:sldMk cId="531600557" sldId="440"/>
            <ac:spMk id="5" creationId="{4D67FA5E-4A99-7795-4DBE-23600B487528}"/>
          </ac:spMkLst>
        </pc:spChg>
        <pc:spChg chg="mod">
          <ac:chgData name="Pablo Ponce de Leon" userId="834e9298-e2d2-4338-bee2-b4b84eadd4d3" providerId="ADAL" clId="{5C56FEEE-C590-42EB-ACC1-2D0CB11EAB74}" dt="2024-09-05T13:30:04.773" v="4854" actId="6549"/>
          <ac:spMkLst>
            <pc:docMk/>
            <pc:sldMk cId="531600557" sldId="440"/>
            <ac:spMk id="6" creationId="{3042B141-E4B9-B80E-A0CB-7FA2C849B952}"/>
          </ac:spMkLst>
        </pc:spChg>
        <pc:spChg chg="mod">
          <ac:chgData name="Pablo Ponce de Leon" userId="834e9298-e2d2-4338-bee2-b4b84eadd4d3" providerId="ADAL" clId="{5C56FEEE-C590-42EB-ACC1-2D0CB11EAB74}" dt="2024-09-05T13:29:53.807" v="4850" actId="1076"/>
          <ac:spMkLst>
            <pc:docMk/>
            <pc:sldMk cId="531600557" sldId="440"/>
            <ac:spMk id="8" creationId="{7DE82172-D8BC-FDD6-D881-47DC34123412}"/>
          </ac:spMkLst>
        </pc:spChg>
        <pc:spChg chg="del">
          <ac:chgData name="Pablo Ponce de Leon" userId="834e9298-e2d2-4338-bee2-b4b84eadd4d3" providerId="ADAL" clId="{5C56FEEE-C590-42EB-ACC1-2D0CB11EAB74}" dt="2024-09-05T08:23:58.981" v="1" actId="478"/>
          <ac:spMkLst>
            <pc:docMk/>
            <pc:sldMk cId="531600557" sldId="440"/>
            <ac:spMk id="10" creationId="{3390C48D-2348-2CC0-B251-CBECFCAF28F7}"/>
          </ac:spMkLst>
        </pc:spChg>
        <pc:spChg chg="del">
          <ac:chgData name="Pablo Ponce de Leon" userId="834e9298-e2d2-4338-bee2-b4b84eadd4d3" providerId="ADAL" clId="{5C56FEEE-C590-42EB-ACC1-2D0CB11EAB74}" dt="2024-09-05T08:23:58.981" v="1" actId="478"/>
          <ac:spMkLst>
            <pc:docMk/>
            <pc:sldMk cId="531600557" sldId="440"/>
            <ac:spMk id="11" creationId="{1E263ED3-CB41-2129-1E46-5C1B495FE491}"/>
          </ac:spMkLst>
        </pc:spChg>
        <pc:spChg chg="del">
          <ac:chgData name="Pablo Ponce de Leon" userId="834e9298-e2d2-4338-bee2-b4b84eadd4d3" providerId="ADAL" clId="{5C56FEEE-C590-42EB-ACC1-2D0CB11EAB74}" dt="2024-09-05T08:23:58.981" v="1" actId="478"/>
          <ac:spMkLst>
            <pc:docMk/>
            <pc:sldMk cId="531600557" sldId="440"/>
            <ac:spMk id="13" creationId="{A5D45B19-4256-D69A-636B-7A6290B5D25C}"/>
          </ac:spMkLst>
        </pc:spChg>
        <pc:spChg chg="del mod">
          <ac:chgData name="Pablo Ponce de Leon" userId="834e9298-e2d2-4338-bee2-b4b84eadd4d3" providerId="ADAL" clId="{5C56FEEE-C590-42EB-ACC1-2D0CB11EAB74}" dt="2024-09-05T08:24:21.140" v="3" actId="478"/>
          <ac:spMkLst>
            <pc:docMk/>
            <pc:sldMk cId="531600557" sldId="440"/>
            <ac:spMk id="18" creationId="{47C53A0F-B80B-3F2F-483A-A6D62404D76A}"/>
          </ac:spMkLst>
        </pc:spChg>
        <pc:picChg chg="del">
          <ac:chgData name="Pablo Ponce de Leon" userId="834e9298-e2d2-4338-bee2-b4b84eadd4d3" providerId="ADAL" clId="{5C56FEEE-C590-42EB-ACC1-2D0CB11EAB74}" dt="2024-09-05T08:23:58.981" v="1" actId="478"/>
          <ac:picMkLst>
            <pc:docMk/>
            <pc:sldMk cId="531600557" sldId="440"/>
            <ac:picMk id="3" creationId="{4AAA3126-1217-1BC3-AD5F-E2FFDE9B19B1}"/>
          </ac:picMkLst>
        </pc:picChg>
        <pc:picChg chg="mod">
          <ac:chgData name="Pablo Ponce de Leon" userId="834e9298-e2d2-4338-bee2-b4b84eadd4d3" providerId="ADAL" clId="{5C56FEEE-C590-42EB-ACC1-2D0CB11EAB74}" dt="2024-09-05T13:29:53.807" v="4850" actId="1076"/>
          <ac:picMkLst>
            <pc:docMk/>
            <pc:sldMk cId="531600557" sldId="440"/>
            <ac:picMk id="7" creationId="{0D19120D-BF41-C00E-424E-DA182FF270AC}"/>
          </ac:picMkLst>
        </pc:picChg>
        <pc:picChg chg="del mod">
          <ac:chgData name="Pablo Ponce de Leon" userId="834e9298-e2d2-4338-bee2-b4b84eadd4d3" providerId="ADAL" clId="{5C56FEEE-C590-42EB-ACC1-2D0CB11EAB74}" dt="2024-09-05T08:24:21.140" v="3" actId="478"/>
          <ac:picMkLst>
            <pc:docMk/>
            <pc:sldMk cId="531600557" sldId="440"/>
            <ac:picMk id="17" creationId="{8ED20EAA-C3D2-540A-D2B2-9F3745262D64}"/>
          </ac:picMkLst>
        </pc:picChg>
      </pc:sldChg>
      <pc:sldChg chg="ord">
        <pc:chgData name="Pablo Ponce de Leon" userId="834e9298-e2d2-4338-bee2-b4b84eadd4d3" providerId="ADAL" clId="{5C56FEEE-C590-42EB-ACC1-2D0CB11EAB74}" dt="2024-09-05T13:28:07.248" v="4843"/>
        <pc:sldMkLst>
          <pc:docMk/>
          <pc:sldMk cId="2802263020" sldId="443"/>
        </pc:sldMkLst>
      </pc:sldChg>
      <pc:sldChg chg="modSp mod">
        <pc:chgData name="Pablo Ponce de Leon" userId="834e9298-e2d2-4338-bee2-b4b84eadd4d3" providerId="ADAL" clId="{5C56FEEE-C590-42EB-ACC1-2D0CB11EAB74}" dt="2024-09-05T08:33:34.817" v="140" actId="1076"/>
        <pc:sldMkLst>
          <pc:docMk/>
          <pc:sldMk cId="2942585725" sldId="445"/>
        </pc:sldMkLst>
        <pc:spChg chg="mod">
          <ac:chgData name="Pablo Ponce de Leon" userId="834e9298-e2d2-4338-bee2-b4b84eadd4d3" providerId="ADAL" clId="{5C56FEEE-C590-42EB-ACC1-2D0CB11EAB74}" dt="2024-09-05T08:33:34.817" v="140" actId="1076"/>
          <ac:spMkLst>
            <pc:docMk/>
            <pc:sldMk cId="2942585725" sldId="445"/>
            <ac:spMk id="2" creationId="{58DB894F-5BC7-755C-551B-4C9A63371CE0}"/>
          </ac:spMkLst>
        </pc:spChg>
        <pc:grpChg chg="mod">
          <ac:chgData name="Pablo Ponce de Leon" userId="834e9298-e2d2-4338-bee2-b4b84eadd4d3" providerId="ADAL" clId="{5C56FEEE-C590-42EB-ACC1-2D0CB11EAB74}" dt="2024-09-05T08:33:25.860" v="139" actId="1076"/>
          <ac:grpSpMkLst>
            <pc:docMk/>
            <pc:sldMk cId="2942585725" sldId="445"/>
            <ac:grpSpMk id="8" creationId="{69ADC96A-5FB2-E374-AC8C-6C650C14F60D}"/>
          </ac:grpSpMkLst>
        </pc:grpChg>
      </pc:sldChg>
      <pc:sldChg chg="addSp delSp modSp mod">
        <pc:chgData name="Pablo Ponce de Leon" userId="834e9298-e2d2-4338-bee2-b4b84eadd4d3" providerId="ADAL" clId="{5C56FEEE-C590-42EB-ACC1-2D0CB11EAB74}" dt="2024-09-05T08:33:56.650" v="143" actId="478"/>
        <pc:sldMkLst>
          <pc:docMk/>
          <pc:sldMk cId="3187773397" sldId="446"/>
        </pc:sldMkLst>
        <pc:spChg chg="mod">
          <ac:chgData name="Pablo Ponce de Leon" userId="834e9298-e2d2-4338-bee2-b4b84eadd4d3" providerId="ADAL" clId="{5C56FEEE-C590-42EB-ACC1-2D0CB11EAB74}" dt="2024-09-05T08:33:47.518" v="142" actId="1076"/>
          <ac:spMkLst>
            <pc:docMk/>
            <pc:sldMk cId="3187773397" sldId="446"/>
            <ac:spMk id="2" creationId="{58DB894F-5BC7-755C-551B-4C9A63371CE0}"/>
          </ac:spMkLst>
        </pc:spChg>
        <pc:spChg chg="mod">
          <ac:chgData name="Pablo Ponce de Leon" userId="834e9298-e2d2-4338-bee2-b4b84eadd4d3" providerId="ADAL" clId="{5C56FEEE-C590-42EB-ACC1-2D0CB11EAB74}" dt="2024-09-05T08:33:44.124" v="141"/>
          <ac:spMkLst>
            <pc:docMk/>
            <pc:sldMk cId="3187773397" sldId="446"/>
            <ac:spMk id="10" creationId="{76698DA9-90C4-71B6-D40B-6EF1AAE1B4DD}"/>
          </ac:spMkLst>
        </pc:spChg>
        <pc:grpChg chg="add mod">
          <ac:chgData name="Pablo Ponce de Leon" userId="834e9298-e2d2-4338-bee2-b4b84eadd4d3" providerId="ADAL" clId="{5C56FEEE-C590-42EB-ACC1-2D0CB11EAB74}" dt="2024-09-05T08:33:44.124" v="141"/>
          <ac:grpSpMkLst>
            <pc:docMk/>
            <pc:sldMk cId="3187773397" sldId="446"/>
            <ac:grpSpMk id="3" creationId="{9D6880E1-83C6-9A69-6D79-654FFDB1BC12}"/>
          </ac:grpSpMkLst>
        </pc:grpChg>
        <pc:grpChg chg="del">
          <ac:chgData name="Pablo Ponce de Leon" userId="834e9298-e2d2-4338-bee2-b4b84eadd4d3" providerId="ADAL" clId="{5C56FEEE-C590-42EB-ACC1-2D0CB11EAB74}" dt="2024-09-05T08:33:56.650" v="143" actId="478"/>
          <ac:grpSpMkLst>
            <pc:docMk/>
            <pc:sldMk cId="3187773397" sldId="446"/>
            <ac:grpSpMk id="8" creationId="{69ADC96A-5FB2-E374-AC8C-6C650C14F60D}"/>
          </ac:grpSpMkLst>
        </pc:grpChg>
        <pc:picChg chg="mod">
          <ac:chgData name="Pablo Ponce de Leon" userId="834e9298-e2d2-4338-bee2-b4b84eadd4d3" providerId="ADAL" clId="{5C56FEEE-C590-42EB-ACC1-2D0CB11EAB74}" dt="2024-09-05T08:33:44.124" v="141"/>
          <ac:picMkLst>
            <pc:docMk/>
            <pc:sldMk cId="3187773397" sldId="446"/>
            <ac:picMk id="5" creationId="{6044D593-117A-1DAF-C428-01022915D4F6}"/>
          </ac:picMkLst>
        </pc:picChg>
      </pc:sldChg>
      <pc:sldChg chg="addSp delSp modSp mod ord">
        <pc:chgData name="Pablo Ponce de Leon" userId="834e9298-e2d2-4338-bee2-b4b84eadd4d3" providerId="ADAL" clId="{5C56FEEE-C590-42EB-ACC1-2D0CB11EAB74}" dt="2024-09-05T13:48:55.213" v="6155" actId="20577"/>
        <pc:sldMkLst>
          <pc:docMk/>
          <pc:sldMk cId="3223953494" sldId="447"/>
        </pc:sldMkLst>
        <pc:spChg chg="mod">
          <ac:chgData name="Pablo Ponce de Leon" userId="834e9298-e2d2-4338-bee2-b4b84eadd4d3" providerId="ADAL" clId="{5C56FEEE-C590-42EB-ACC1-2D0CB11EAB74}" dt="2024-09-05T13:31:30.792" v="4882" actId="108"/>
          <ac:spMkLst>
            <pc:docMk/>
            <pc:sldMk cId="3223953494" sldId="447"/>
            <ac:spMk id="2" creationId="{58DB894F-5BC7-755C-551B-4C9A63371CE0}"/>
          </ac:spMkLst>
        </pc:spChg>
        <pc:spChg chg="add del mod">
          <ac:chgData name="Pablo Ponce de Leon" userId="834e9298-e2d2-4338-bee2-b4b84eadd4d3" providerId="ADAL" clId="{5C56FEEE-C590-42EB-ACC1-2D0CB11EAB74}" dt="2024-09-05T13:31:18.085" v="4881" actId="478"/>
          <ac:spMkLst>
            <pc:docMk/>
            <pc:sldMk cId="3223953494" sldId="447"/>
            <ac:spMk id="3" creationId="{F9051B22-076C-2D79-DFE5-377320C99D78}"/>
          </ac:spMkLst>
        </pc:spChg>
        <pc:spChg chg="mod">
          <ac:chgData name="Pablo Ponce de Leon" userId="834e9298-e2d2-4338-bee2-b4b84eadd4d3" providerId="ADAL" clId="{5C56FEEE-C590-42EB-ACC1-2D0CB11EAB74}" dt="2024-09-05T13:40:15.481" v="5328" actId="1076"/>
          <ac:spMkLst>
            <pc:docMk/>
            <pc:sldMk cId="3223953494" sldId="447"/>
            <ac:spMk id="4" creationId="{55ECE83B-2C10-8AC0-6FD7-C0B13954BFD3}"/>
          </ac:spMkLst>
        </pc:spChg>
        <pc:spChg chg="add mod ord">
          <ac:chgData name="Pablo Ponce de Leon" userId="834e9298-e2d2-4338-bee2-b4b84eadd4d3" providerId="ADAL" clId="{5C56FEEE-C590-42EB-ACC1-2D0CB11EAB74}" dt="2024-09-05T13:38:09.741" v="5080" actId="6549"/>
          <ac:spMkLst>
            <pc:docMk/>
            <pc:sldMk cId="3223953494" sldId="447"/>
            <ac:spMk id="6" creationId="{488E7002-3AFC-3F6B-BFAA-CADDE9909AA5}"/>
          </ac:spMkLst>
        </pc:spChg>
        <pc:spChg chg="mod">
          <ac:chgData name="Pablo Ponce de Leon" userId="834e9298-e2d2-4338-bee2-b4b84eadd4d3" providerId="ADAL" clId="{5C56FEEE-C590-42EB-ACC1-2D0CB11EAB74}" dt="2024-09-05T13:33:48.067" v="4910" actId="1076"/>
          <ac:spMkLst>
            <pc:docMk/>
            <pc:sldMk cId="3223953494" sldId="447"/>
            <ac:spMk id="7" creationId="{A2611402-FD7D-EE8C-6CEE-20F65702439E}"/>
          </ac:spMkLst>
        </pc:spChg>
        <pc:spChg chg="add mod">
          <ac:chgData name="Pablo Ponce de Leon" userId="834e9298-e2d2-4338-bee2-b4b84eadd4d3" providerId="ADAL" clId="{5C56FEEE-C590-42EB-ACC1-2D0CB11EAB74}" dt="2024-09-05T13:36:32.855" v="4979" actId="14100"/>
          <ac:spMkLst>
            <pc:docMk/>
            <pc:sldMk cId="3223953494" sldId="447"/>
            <ac:spMk id="8" creationId="{4EA68462-4694-39C8-BC71-539EE30A5D44}"/>
          </ac:spMkLst>
        </pc:spChg>
        <pc:spChg chg="add mod">
          <ac:chgData name="Pablo Ponce de Leon" userId="834e9298-e2d2-4338-bee2-b4b84eadd4d3" providerId="ADAL" clId="{5C56FEEE-C590-42EB-ACC1-2D0CB11EAB74}" dt="2024-09-05T13:48:55.213" v="6155" actId="20577"/>
          <ac:spMkLst>
            <pc:docMk/>
            <pc:sldMk cId="3223953494" sldId="447"/>
            <ac:spMk id="10" creationId="{5880BA2E-D4C3-A544-2A30-9483576092C1}"/>
          </ac:spMkLst>
        </pc:spChg>
        <pc:spChg chg="del">
          <ac:chgData name="Pablo Ponce de Leon" userId="834e9298-e2d2-4338-bee2-b4b84eadd4d3" providerId="ADAL" clId="{5C56FEEE-C590-42EB-ACC1-2D0CB11EAB74}" dt="2024-09-05T13:31:13.497" v="4880" actId="478"/>
          <ac:spMkLst>
            <pc:docMk/>
            <pc:sldMk cId="3223953494" sldId="447"/>
            <ac:spMk id="12" creationId="{F5FB586A-C629-1B12-0A98-C408FB6F69DF}"/>
          </ac:spMkLst>
        </pc:spChg>
        <pc:spChg chg="add mod">
          <ac:chgData name="Pablo Ponce de Leon" userId="834e9298-e2d2-4338-bee2-b4b84eadd4d3" providerId="ADAL" clId="{5C56FEEE-C590-42EB-ACC1-2D0CB11EAB74}" dt="2024-09-05T13:40:07.712" v="5327" actId="1076"/>
          <ac:spMkLst>
            <pc:docMk/>
            <pc:sldMk cId="3223953494" sldId="447"/>
            <ac:spMk id="14" creationId="{AFA64639-74FA-E43A-AC05-E2B0D6C74DEE}"/>
          </ac:spMkLst>
        </pc:spChg>
        <pc:spChg chg="add mod">
          <ac:chgData name="Pablo Ponce de Leon" userId="834e9298-e2d2-4338-bee2-b4b84eadd4d3" providerId="ADAL" clId="{5C56FEEE-C590-42EB-ACC1-2D0CB11EAB74}" dt="2024-09-05T13:48:12.300" v="6080" actId="113"/>
          <ac:spMkLst>
            <pc:docMk/>
            <pc:sldMk cId="3223953494" sldId="447"/>
            <ac:spMk id="15" creationId="{8EA2DB40-C123-C046-C838-5239458B4FBA}"/>
          </ac:spMkLst>
        </pc:spChg>
        <pc:picChg chg="mod">
          <ac:chgData name="Pablo Ponce de Leon" userId="834e9298-e2d2-4338-bee2-b4b84eadd4d3" providerId="ADAL" clId="{5C56FEEE-C590-42EB-ACC1-2D0CB11EAB74}" dt="2024-09-05T13:33:48.067" v="4910" actId="1076"/>
          <ac:picMkLst>
            <pc:docMk/>
            <pc:sldMk cId="3223953494" sldId="447"/>
            <ac:picMk id="5" creationId="{767D058C-2CE3-E4D7-3387-1D89C93EF32F}"/>
          </ac:picMkLst>
        </pc:picChg>
        <pc:picChg chg="mod">
          <ac:chgData name="Pablo Ponce de Leon" userId="834e9298-e2d2-4338-bee2-b4b84eadd4d3" providerId="ADAL" clId="{5C56FEEE-C590-42EB-ACC1-2D0CB11EAB74}" dt="2024-09-05T13:45:12.369" v="5962" actId="14100"/>
          <ac:picMkLst>
            <pc:docMk/>
            <pc:sldMk cId="3223953494" sldId="447"/>
            <ac:picMk id="11" creationId="{5CEB7B86-8D11-D644-4688-F36D61AF36D2}"/>
          </ac:picMkLst>
        </pc:picChg>
        <pc:picChg chg="add mod">
          <ac:chgData name="Pablo Ponce de Leon" userId="834e9298-e2d2-4338-bee2-b4b84eadd4d3" providerId="ADAL" clId="{5C56FEEE-C590-42EB-ACC1-2D0CB11EAB74}" dt="2024-09-05T13:40:07.712" v="5327" actId="1076"/>
          <ac:picMkLst>
            <pc:docMk/>
            <pc:sldMk cId="3223953494" sldId="447"/>
            <ac:picMk id="13" creationId="{43AACFAB-D7F7-1AFB-CC17-5A409F9D45F5}"/>
          </ac:picMkLst>
        </pc:picChg>
      </pc:sldChg>
      <pc:sldChg chg="delSp mod ord">
        <pc:chgData name="Pablo Ponce de Leon" userId="834e9298-e2d2-4338-bee2-b4b84eadd4d3" providerId="ADAL" clId="{5C56FEEE-C590-42EB-ACC1-2D0CB11EAB74}" dt="2024-09-05T13:27:28.752" v="4839"/>
        <pc:sldMkLst>
          <pc:docMk/>
          <pc:sldMk cId="1657757151" sldId="449"/>
        </pc:sldMkLst>
        <pc:spChg chg="del">
          <ac:chgData name="Pablo Ponce de Leon" userId="834e9298-e2d2-4338-bee2-b4b84eadd4d3" providerId="ADAL" clId="{5C56FEEE-C590-42EB-ACC1-2D0CB11EAB74}" dt="2024-09-05T13:26:42.790" v="4837" actId="478"/>
          <ac:spMkLst>
            <pc:docMk/>
            <pc:sldMk cId="1657757151" sldId="449"/>
            <ac:spMk id="13" creationId="{4F725F2D-FB70-6157-00D6-773E7E007895}"/>
          </ac:spMkLst>
        </pc:spChg>
      </pc:sldChg>
      <pc:sldChg chg="add del setBg">
        <pc:chgData name="Pablo Ponce de Leon" userId="834e9298-e2d2-4338-bee2-b4b84eadd4d3" providerId="ADAL" clId="{5C56FEEE-C590-42EB-ACC1-2D0CB11EAB74}" dt="2024-09-05T08:27:01.804" v="47"/>
        <pc:sldMkLst>
          <pc:docMk/>
          <pc:sldMk cId="2112121903" sldId="450"/>
        </pc:sldMkLst>
      </pc:sldChg>
      <pc:sldChg chg="addSp delSp modSp add mod ord">
        <pc:chgData name="Pablo Ponce de Leon" userId="834e9298-e2d2-4338-bee2-b4b84eadd4d3" providerId="ADAL" clId="{5C56FEEE-C590-42EB-ACC1-2D0CB11EAB74}" dt="2024-09-05T13:25:57.158" v="4834" actId="1076"/>
        <pc:sldMkLst>
          <pc:docMk/>
          <pc:sldMk cId="2491509939" sldId="450"/>
        </pc:sldMkLst>
        <pc:spChg chg="mod">
          <ac:chgData name="Pablo Ponce de Leon" userId="834e9298-e2d2-4338-bee2-b4b84eadd4d3" providerId="ADAL" clId="{5C56FEEE-C590-42EB-ACC1-2D0CB11EAB74}" dt="2024-09-05T12:30:56.161" v="2681" actId="108"/>
          <ac:spMkLst>
            <pc:docMk/>
            <pc:sldMk cId="2491509939" sldId="450"/>
            <ac:spMk id="2" creationId="{58DB894F-5BC7-755C-551B-4C9A63371CE0}"/>
          </ac:spMkLst>
        </pc:spChg>
        <pc:spChg chg="add mod">
          <ac:chgData name="Pablo Ponce de Leon" userId="834e9298-e2d2-4338-bee2-b4b84eadd4d3" providerId="ADAL" clId="{5C56FEEE-C590-42EB-ACC1-2D0CB11EAB74}" dt="2024-09-05T12:29:57.880" v="2672" actId="1076"/>
          <ac:spMkLst>
            <pc:docMk/>
            <pc:sldMk cId="2491509939" sldId="450"/>
            <ac:spMk id="4" creationId="{23F09FCE-9706-AC92-6E49-F521938FA7AB}"/>
          </ac:spMkLst>
        </pc:spChg>
        <pc:spChg chg="add del mod">
          <ac:chgData name="Pablo Ponce de Leon" userId="834e9298-e2d2-4338-bee2-b4b84eadd4d3" providerId="ADAL" clId="{5C56FEEE-C590-42EB-ACC1-2D0CB11EAB74}" dt="2024-09-05T12:12:46.870" v="1978" actId="478"/>
          <ac:spMkLst>
            <pc:docMk/>
            <pc:sldMk cId="2491509939" sldId="450"/>
            <ac:spMk id="13" creationId="{0A00DF04-E227-3E95-D831-D727BDE62B9C}"/>
          </ac:spMkLst>
        </pc:spChg>
        <pc:spChg chg="add del mod">
          <ac:chgData name="Pablo Ponce de Leon" userId="834e9298-e2d2-4338-bee2-b4b84eadd4d3" providerId="ADAL" clId="{5C56FEEE-C590-42EB-ACC1-2D0CB11EAB74}" dt="2024-09-05T12:12:46.870" v="1978" actId="478"/>
          <ac:spMkLst>
            <pc:docMk/>
            <pc:sldMk cId="2491509939" sldId="450"/>
            <ac:spMk id="14" creationId="{33872DD6-5979-A87D-5CC4-8B8536DF9678}"/>
          </ac:spMkLst>
        </pc:spChg>
        <pc:spChg chg="add mod">
          <ac:chgData name="Pablo Ponce de Leon" userId="834e9298-e2d2-4338-bee2-b4b84eadd4d3" providerId="ADAL" clId="{5C56FEEE-C590-42EB-ACC1-2D0CB11EAB74}" dt="2024-09-05T12:29:57.880" v="2672" actId="1076"/>
          <ac:spMkLst>
            <pc:docMk/>
            <pc:sldMk cId="2491509939" sldId="450"/>
            <ac:spMk id="24" creationId="{0E2A0B49-E44B-5BAB-89A8-B56E2EF82F03}"/>
          </ac:spMkLst>
        </pc:spChg>
        <pc:spChg chg="add del mod">
          <ac:chgData name="Pablo Ponce de Leon" userId="834e9298-e2d2-4338-bee2-b4b84eadd4d3" providerId="ADAL" clId="{5C56FEEE-C590-42EB-ACC1-2D0CB11EAB74}" dt="2024-09-05T12:12:46.870" v="1978" actId="478"/>
          <ac:spMkLst>
            <pc:docMk/>
            <pc:sldMk cId="2491509939" sldId="450"/>
            <ac:spMk id="26" creationId="{9AD6A56C-CCB1-4466-5691-305A6F198E68}"/>
          </ac:spMkLst>
        </pc:spChg>
        <pc:spChg chg="add mod ord">
          <ac:chgData name="Pablo Ponce de Leon" userId="834e9298-e2d2-4338-bee2-b4b84eadd4d3" providerId="ADAL" clId="{5C56FEEE-C590-42EB-ACC1-2D0CB11EAB74}" dt="2024-09-05T12:30:10.182" v="2675" actId="14100"/>
          <ac:spMkLst>
            <pc:docMk/>
            <pc:sldMk cId="2491509939" sldId="450"/>
            <ac:spMk id="27" creationId="{545FF721-9BD5-8B30-79D6-4979A7B704B5}"/>
          </ac:spMkLst>
        </pc:spChg>
        <pc:spChg chg="add del mod">
          <ac:chgData name="Pablo Ponce de Leon" userId="834e9298-e2d2-4338-bee2-b4b84eadd4d3" providerId="ADAL" clId="{5C56FEEE-C590-42EB-ACC1-2D0CB11EAB74}" dt="2024-09-05T12:31:20.912" v="2682" actId="478"/>
          <ac:spMkLst>
            <pc:docMk/>
            <pc:sldMk cId="2491509939" sldId="450"/>
            <ac:spMk id="28" creationId="{B268B9FE-E0FB-7AF6-1D10-06D92E26EB9C}"/>
          </ac:spMkLst>
        </pc:spChg>
        <pc:spChg chg="add del mod">
          <ac:chgData name="Pablo Ponce de Leon" userId="834e9298-e2d2-4338-bee2-b4b84eadd4d3" providerId="ADAL" clId="{5C56FEEE-C590-42EB-ACC1-2D0CB11EAB74}" dt="2024-09-05T12:30:32.301" v="2677" actId="478"/>
          <ac:spMkLst>
            <pc:docMk/>
            <pc:sldMk cId="2491509939" sldId="450"/>
            <ac:spMk id="29" creationId="{C5DDF3FF-ED99-F1F9-891E-73843A875BC6}"/>
          </ac:spMkLst>
        </pc:spChg>
        <pc:spChg chg="add mod">
          <ac:chgData name="Pablo Ponce de Leon" userId="834e9298-e2d2-4338-bee2-b4b84eadd4d3" providerId="ADAL" clId="{5C56FEEE-C590-42EB-ACC1-2D0CB11EAB74}" dt="2024-09-05T13:21:02.497" v="4647" actId="164"/>
          <ac:spMkLst>
            <pc:docMk/>
            <pc:sldMk cId="2491509939" sldId="450"/>
            <ac:spMk id="56" creationId="{F629A555-1655-242F-8970-608512242A4C}"/>
          </ac:spMkLst>
        </pc:spChg>
        <pc:spChg chg="add mod">
          <ac:chgData name="Pablo Ponce de Leon" userId="834e9298-e2d2-4338-bee2-b4b84eadd4d3" providerId="ADAL" clId="{5C56FEEE-C590-42EB-ACC1-2D0CB11EAB74}" dt="2024-09-05T13:24:44.465" v="4817" actId="14100"/>
          <ac:spMkLst>
            <pc:docMk/>
            <pc:sldMk cId="2491509939" sldId="450"/>
            <ac:spMk id="59" creationId="{68741BDC-3200-F347-6F21-FEB148191D7F}"/>
          </ac:spMkLst>
        </pc:spChg>
        <pc:spChg chg="mod">
          <ac:chgData name="Pablo Ponce de Leon" userId="834e9298-e2d2-4338-bee2-b4b84eadd4d3" providerId="ADAL" clId="{5C56FEEE-C590-42EB-ACC1-2D0CB11EAB74}" dt="2024-09-05T13:06:17.505" v="4471" actId="207"/>
          <ac:spMkLst>
            <pc:docMk/>
            <pc:sldMk cId="2491509939" sldId="450"/>
            <ac:spMk id="62" creationId="{64446747-AD0B-2851-2B0D-B27457DBCE66}"/>
          </ac:spMkLst>
        </pc:spChg>
        <pc:spChg chg="add mod">
          <ac:chgData name="Pablo Ponce de Leon" userId="834e9298-e2d2-4338-bee2-b4b84eadd4d3" providerId="ADAL" clId="{5C56FEEE-C590-42EB-ACC1-2D0CB11EAB74}" dt="2024-09-05T13:21:02.497" v="4647" actId="164"/>
          <ac:spMkLst>
            <pc:docMk/>
            <pc:sldMk cId="2491509939" sldId="450"/>
            <ac:spMk id="63" creationId="{1C6C357A-26D6-DDA9-D2CC-F6DC2702AF39}"/>
          </ac:spMkLst>
        </pc:spChg>
        <pc:spChg chg="add mod">
          <ac:chgData name="Pablo Ponce de Leon" userId="834e9298-e2d2-4338-bee2-b4b84eadd4d3" providerId="ADAL" clId="{5C56FEEE-C590-42EB-ACC1-2D0CB11EAB74}" dt="2024-09-05T13:21:02.497" v="4647" actId="164"/>
          <ac:spMkLst>
            <pc:docMk/>
            <pc:sldMk cId="2491509939" sldId="450"/>
            <ac:spMk id="256" creationId="{1C3B457A-858B-1B78-7E89-FBE32924F3A3}"/>
          </ac:spMkLst>
        </pc:spChg>
        <pc:spChg chg="add mod">
          <ac:chgData name="Pablo Ponce de Leon" userId="834e9298-e2d2-4338-bee2-b4b84eadd4d3" providerId="ADAL" clId="{5C56FEEE-C590-42EB-ACC1-2D0CB11EAB74}" dt="2024-09-05T13:21:02.497" v="4647" actId="164"/>
          <ac:spMkLst>
            <pc:docMk/>
            <pc:sldMk cId="2491509939" sldId="450"/>
            <ac:spMk id="257" creationId="{7CA8C272-5289-CC40-BE2D-C5A263EF6C65}"/>
          </ac:spMkLst>
        </pc:spChg>
        <pc:spChg chg="add mod">
          <ac:chgData name="Pablo Ponce de Leon" userId="834e9298-e2d2-4338-bee2-b4b84eadd4d3" providerId="ADAL" clId="{5C56FEEE-C590-42EB-ACC1-2D0CB11EAB74}" dt="2024-09-05T13:21:02.497" v="4647" actId="164"/>
          <ac:spMkLst>
            <pc:docMk/>
            <pc:sldMk cId="2491509939" sldId="450"/>
            <ac:spMk id="259" creationId="{AD441810-5D73-6786-C711-BA3DC3888B94}"/>
          </ac:spMkLst>
        </pc:spChg>
        <pc:spChg chg="add mod">
          <ac:chgData name="Pablo Ponce de Leon" userId="834e9298-e2d2-4338-bee2-b4b84eadd4d3" providerId="ADAL" clId="{5C56FEEE-C590-42EB-ACC1-2D0CB11EAB74}" dt="2024-09-05T13:21:02.497" v="4647" actId="164"/>
          <ac:spMkLst>
            <pc:docMk/>
            <pc:sldMk cId="2491509939" sldId="450"/>
            <ac:spMk id="260" creationId="{63BF8F72-9D59-6E85-DFE7-CCAACBB80922}"/>
          </ac:spMkLst>
        </pc:spChg>
        <pc:spChg chg="add mod">
          <ac:chgData name="Pablo Ponce de Leon" userId="834e9298-e2d2-4338-bee2-b4b84eadd4d3" providerId="ADAL" clId="{5C56FEEE-C590-42EB-ACC1-2D0CB11EAB74}" dt="2024-09-05T13:21:02.497" v="4647" actId="164"/>
          <ac:spMkLst>
            <pc:docMk/>
            <pc:sldMk cId="2491509939" sldId="450"/>
            <ac:spMk id="261" creationId="{3A5F2FEA-4307-68C8-2A48-879B9D091DA2}"/>
          </ac:spMkLst>
        </pc:spChg>
        <pc:spChg chg="add mod">
          <ac:chgData name="Pablo Ponce de Leon" userId="834e9298-e2d2-4338-bee2-b4b84eadd4d3" providerId="ADAL" clId="{5C56FEEE-C590-42EB-ACC1-2D0CB11EAB74}" dt="2024-09-05T13:25:27.774" v="4826" actId="207"/>
          <ac:spMkLst>
            <pc:docMk/>
            <pc:sldMk cId="2491509939" sldId="450"/>
            <ac:spMk id="265" creationId="{82823856-6031-5F6F-FC2B-D85D7D6025E9}"/>
          </ac:spMkLst>
        </pc:spChg>
        <pc:spChg chg="add mod">
          <ac:chgData name="Pablo Ponce de Leon" userId="834e9298-e2d2-4338-bee2-b4b84eadd4d3" providerId="ADAL" clId="{5C56FEEE-C590-42EB-ACC1-2D0CB11EAB74}" dt="2024-09-05T13:25:57.158" v="4834" actId="1076"/>
          <ac:spMkLst>
            <pc:docMk/>
            <pc:sldMk cId="2491509939" sldId="450"/>
            <ac:spMk id="266" creationId="{FD5D7575-6B17-DBFC-606A-ADA84417FB52}"/>
          </ac:spMkLst>
        </pc:spChg>
        <pc:grpChg chg="add mod">
          <ac:chgData name="Pablo Ponce de Leon" userId="834e9298-e2d2-4338-bee2-b4b84eadd4d3" providerId="ADAL" clId="{5C56FEEE-C590-42EB-ACC1-2D0CB11EAB74}" dt="2024-09-05T13:17:44.217" v="4639" actId="1076"/>
          <ac:grpSpMkLst>
            <pc:docMk/>
            <pc:sldMk cId="2491509939" sldId="450"/>
            <ac:grpSpMk id="60" creationId="{F029C92B-6D3C-8BDC-4087-DAA8A5341940}"/>
          </ac:grpSpMkLst>
        </pc:grpChg>
        <pc:grpChg chg="add mod">
          <ac:chgData name="Pablo Ponce de Leon" userId="834e9298-e2d2-4338-bee2-b4b84eadd4d3" providerId="ADAL" clId="{5C56FEEE-C590-42EB-ACC1-2D0CB11EAB74}" dt="2024-09-05T13:21:07.016" v="4648" actId="1076"/>
          <ac:grpSpMkLst>
            <pc:docMk/>
            <pc:sldMk cId="2491509939" sldId="450"/>
            <ac:grpSpMk id="264" creationId="{82FB1E15-D3DE-65C4-BB78-A3DB4E7DAA22}"/>
          </ac:grpSpMkLst>
        </pc:grpChg>
        <pc:picChg chg="add del mod">
          <ac:chgData name="Pablo Ponce de Leon" userId="834e9298-e2d2-4338-bee2-b4b84eadd4d3" providerId="ADAL" clId="{5C56FEEE-C590-42EB-ACC1-2D0CB11EAB74}" dt="2024-09-05T12:12:46.870" v="1978" actId="478"/>
          <ac:picMkLst>
            <pc:docMk/>
            <pc:sldMk cId="2491509939" sldId="450"/>
            <ac:picMk id="3" creationId="{DDE57CE4-CFC2-30DE-F331-7601EB2F06BF}"/>
          </ac:picMkLst>
        </pc:picChg>
        <pc:picChg chg="add del mod">
          <ac:chgData name="Pablo Ponce de Leon" userId="834e9298-e2d2-4338-bee2-b4b84eadd4d3" providerId="ADAL" clId="{5C56FEEE-C590-42EB-ACC1-2D0CB11EAB74}" dt="2024-09-05T12:12:46.870" v="1978" actId="478"/>
          <ac:picMkLst>
            <pc:docMk/>
            <pc:sldMk cId="2491509939" sldId="450"/>
            <ac:picMk id="5" creationId="{FE1DCA44-A4C4-39A8-8E45-783B705C6D92}"/>
          </ac:picMkLst>
        </pc:picChg>
        <pc:picChg chg="add del mod">
          <ac:chgData name="Pablo Ponce de Leon" userId="834e9298-e2d2-4338-bee2-b4b84eadd4d3" providerId="ADAL" clId="{5C56FEEE-C590-42EB-ACC1-2D0CB11EAB74}" dt="2024-09-05T12:12:46.870" v="1978" actId="478"/>
          <ac:picMkLst>
            <pc:docMk/>
            <pc:sldMk cId="2491509939" sldId="450"/>
            <ac:picMk id="8" creationId="{EA55A8C2-4F3F-25F3-B356-D7E68CD67DF6}"/>
          </ac:picMkLst>
        </pc:picChg>
        <pc:picChg chg="add del mod">
          <ac:chgData name="Pablo Ponce de Leon" userId="834e9298-e2d2-4338-bee2-b4b84eadd4d3" providerId="ADAL" clId="{5C56FEEE-C590-42EB-ACC1-2D0CB11EAB74}" dt="2024-09-05T12:12:46.870" v="1978" actId="478"/>
          <ac:picMkLst>
            <pc:docMk/>
            <pc:sldMk cId="2491509939" sldId="450"/>
            <ac:picMk id="9" creationId="{0DDF7B8F-DB88-640F-EE07-2537DF8936D9}"/>
          </ac:picMkLst>
        </pc:picChg>
        <pc:picChg chg="add del mod">
          <ac:chgData name="Pablo Ponce de Leon" userId="834e9298-e2d2-4338-bee2-b4b84eadd4d3" providerId="ADAL" clId="{5C56FEEE-C590-42EB-ACC1-2D0CB11EAB74}" dt="2024-09-05T12:12:46.870" v="1978" actId="478"/>
          <ac:picMkLst>
            <pc:docMk/>
            <pc:sldMk cId="2491509939" sldId="450"/>
            <ac:picMk id="10" creationId="{8CD90315-301E-9C75-2067-3FA0A45A6C2A}"/>
          </ac:picMkLst>
        </pc:picChg>
        <pc:picChg chg="add del mod">
          <ac:chgData name="Pablo Ponce de Leon" userId="834e9298-e2d2-4338-bee2-b4b84eadd4d3" providerId="ADAL" clId="{5C56FEEE-C590-42EB-ACC1-2D0CB11EAB74}" dt="2024-09-05T12:12:46.870" v="1978" actId="478"/>
          <ac:picMkLst>
            <pc:docMk/>
            <pc:sldMk cId="2491509939" sldId="450"/>
            <ac:picMk id="11" creationId="{9D6D80FE-5054-3B4A-DDB8-6163A3243E94}"/>
          </ac:picMkLst>
        </pc:picChg>
        <pc:picChg chg="add del mod">
          <ac:chgData name="Pablo Ponce de Leon" userId="834e9298-e2d2-4338-bee2-b4b84eadd4d3" providerId="ADAL" clId="{5C56FEEE-C590-42EB-ACC1-2D0CB11EAB74}" dt="2024-09-05T12:12:46.870" v="1978" actId="478"/>
          <ac:picMkLst>
            <pc:docMk/>
            <pc:sldMk cId="2491509939" sldId="450"/>
            <ac:picMk id="12" creationId="{387E4ACD-082F-87DF-040F-4B5DD838B9FF}"/>
          </ac:picMkLst>
        </pc:picChg>
        <pc:picChg chg="add mod">
          <ac:chgData name="Pablo Ponce de Leon" userId="834e9298-e2d2-4338-bee2-b4b84eadd4d3" providerId="ADAL" clId="{5C56FEEE-C590-42EB-ACC1-2D0CB11EAB74}" dt="2024-09-05T12:29:57.880" v="2672" actId="1076"/>
          <ac:picMkLst>
            <pc:docMk/>
            <pc:sldMk cId="2491509939" sldId="450"/>
            <ac:picMk id="17" creationId="{BCF39A19-F868-AD6F-890C-081524C2334C}"/>
          </ac:picMkLst>
        </pc:picChg>
        <pc:picChg chg="add mod">
          <ac:chgData name="Pablo Ponce de Leon" userId="834e9298-e2d2-4338-bee2-b4b84eadd4d3" providerId="ADAL" clId="{5C56FEEE-C590-42EB-ACC1-2D0CB11EAB74}" dt="2024-09-05T12:29:57.880" v="2672" actId="1076"/>
          <ac:picMkLst>
            <pc:docMk/>
            <pc:sldMk cId="2491509939" sldId="450"/>
            <ac:picMk id="18" creationId="{2E5F9C2B-BD45-466F-0030-BAB479136725}"/>
          </ac:picMkLst>
        </pc:picChg>
        <pc:picChg chg="add mod">
          <ac:chgData name="Pablo Ponce de Leon" userId="834e9298-e2d2-4338-bee2-b4b84eadd4d3" providerId="ADAL" clId="{5C56FEEE-C590-42EB-ACC1-2D0CB11EAB74}" dt="2024-09-05T12:29:57.880" v="2672" actId="1076"/>
          <ac:picMkLst>
            <pc:docMk/>
            <pc:sldMk cId="2491509939" sldId="450"/>
            <ac:picMk id="19" creationId="{286EC117-0B3A-6C2C-98AE-61EA3F8BB4FB}"/>
          </ac:picMkLst>
        </pc:picChg>
        <pc:picChg chg="add mod">
          <ac:chgData name="Pablo Ponce de Leon" userId="834e9298-e2d2-4338-bee2-b4b84eadd4d3" providerId="ADAL" clId="{5C56FEEE-C590-42EB-ACC1-2D0CB11EAB74}" dt="2024-09-05T12:29:57.880" v="2672" actId="1076"/>
          <ac:picMkLst>
            <pc:docMk/>
            <pc:sldMk cId="2491509939" sldId="450"/>
            <ac:picMk id="20" creationId="{491753CF-B685-8D86-571D-1BB431D6E43A}"/>
          </ac:picMkLst>
        </pc:picChg>
        <pc:picChg chg="add mod">
          <ac:chgData name="Pablo Ponce de Leon" userId="834e9298-e2d2-4338-bee2-b4b84eadd4d3" providerId="ADAL" clId="{5C56FEEE-C590-42EB-ACC1-2D0CB11EAB74}" dt="2024-09-05T12:31:33.175" v="2683" actId="1076"/>
          <ac:picMkLst>
            <pc:docMk/>
            <pc:sldMk cId="2491509939" sldId="450"/>
            <ac:picMk id="21" creationId="{0A241B6B-6D27-0584-71C6-C93C0363D4E6}"/>
          </ac:picMkLst>
        </pc:picChg>
        <pc:picChg chg="add mod">
          <ac:chgData name="Pablo Ponce de Leon" userId="834e9298-e2d2-4338-bee2-b4b84eadd4d3" providerId="ADAL" clId="{5C56FEEE-C590-42EB-ACC1-2D0CB11EAB74}" dt="2024-09-05T12:29:57.880" v="2672" actId="1076"/>
          <ac:picMkLst>
            <pc:docMk/>
            <pc:sldMk cId="2491509939" sldId="450"/>
            <ac:picMk id="22" creationId="{4EE900F5-DCA1-2ADE-9EAD-D5D886649DF2}"/>
          </ac:picMkLst>
        </pc:picChg>
        <pc:picChg chg="add mod">
          <ac:chgData name="Pablo Ponce de Leon" userId="834e9298-e2d2-4338-bee2-b4b84eadd4d3" providerId="ADAL" clId="{5C56FEEE-C590-42EB-ACC1-2D0CB11EAB74}" dt="2024-09-05T12:29:57.880" v="2672" actId="1076"/>
          <ac:picMkLst>
            <pc:docMk/>
            <pc:sldMk cId="2491509939" sldId="450"/>
            <ac:picMk id="23" creationId="{E96AE845-ACC6-735E-3FD5-D14B8BB15922}"/>
          </ac:picMkLst>
        </pc:picChg>
        <pc:picChg chg="add mod">
          <ac:chgData name="Pablo Ponce de Leon" userId="834e9298-e2d2-4338-bee2-b4b84eadd4d3" providerId="ADAL" clId="{5C56FEEE-C590-42EB-ACC1-2D0CB11EAB74}" dt="2024-09-05T12:29:57.880" v="2672" actId="1076"/>
          <ac:picMkLst>
            <pc:docMk/>
            <pc:sldMk cId="2491509939" sldId="450"/>
            <ac:picMk id="25" creationId="{7BA5C02F-0DFE-5704-F143-95F12927F1CB}"/>
          </ac:picMkLst>
        </pc:picChg>
        <pc:picChg chg="add mod">
          <ac:chgData name="Pablo Ponce de Leon" userId="834e9298-e2d2-4338-bee2-b4b84eadd4d3" providerId="ADAL" clId="{5C56FEEE-C590-42EB-ACC1-2D0CB11EAB74}" dt="2024-09-05T13:21:02.497" v="4647" actId="164"/>
          <ac:picMkLst>
            <pc:docMk/>
            <pc:sldMk cId="2491509939" sldId="450"/>
            <ac:picMk id="31" creationId="{731B3FEB-58DA-150A-5A54-3A4547C61153}"/>
          </ac:picMkLst>
        </pc:picChg>
        <pc:picChg chg="add mod">
          <ac:chgData name="Pablo Ponce de Leon" userId="834e9298-e2d2-4338-bee2-b4b84eadd4d3" providerId="ADAL" clId="{5C56FEEE-C590-42EB-ACC1-2D0CB11EAB74}" dt="2024-09-05T13:21:02.497" v="4647" actId="164"/>
          <ac:picMkLst>
            <pc:docMk/>
            <pc:sldMk cId="2491509939" sldId="450"/>
            <ac:picMk id="33" creationId="{EBA8CB2A-6051-44D5-42F9-09869DD4086F}"/>
          </ac:picMkLst>
        </pc:picChg>
        <pc:picChg chg="add mod">
          <ac:chgData name="Pablo Ponce de Leon" userId="834e9298-e2d2-4338-bee2-b4b84eadd4d3" providerId="ADAL" clId="{5C56FEEE-C590-42EB-ACC1-2D0CB11EAB74}" dt="2024-09-05T13:21:02.497" v="4647" actId="164"/>
          <ac:picMkLst>
            <pc:docMk/>
            <pc:sldMk cId="2491509939" sldId="450"/>
            <ac:picMk id="35" creationId="{F1A090B1-DAD7-72BB-50DA-369F6587ADCE}"/>
          </ac:picMkLst>
        </pc:picChg>
        <pc:picChg chg="add mod">
          <ac:chgData name="Pablo Ponce de Leon" userId="834e9298-e2d2-4338-bee2-b4b84eadd4d3" providerId="ADAL" clId="{5C56FEEE-C590-42EB-ACC1-2D0CB11EAB74}" dt="2024-09-05T13:21:02.497" v="4647" actId="164"/>
          <ac:picMkLst>
            <pc:docMk/>
            <pc:sldMk cId="2491509939" sldId="450"/>
            <ac:picMk id="37" creationId="{35B899F8-9972-F6CD-1443-1978503936BF}"/>
          </ac:picMkLst>
        </pc:picChg>
        <pc:picChg chg="add mod">
          <ac:chgData name="Pablo Ponce de Leon" userId="834e9298-e2d2-4338-bee2-b4b84eadd4d3" providerId="ADAL" clId="{5C56FEEE-C590-42EB-ACC1-2D0CB11EAB74}" dt="2024-09-05T13:21:02.497" v="4647" actId="164"/>
          <ac:picMkLst>
            <pc:docMk/>
            <pc:sldMk cId="2491509939" sldId="450"/>
            <ac:picMk id="39" creationId="{FE427E02-5DE1-5CB7-F736-D369086C4884}"/>
          </ac:picMkLst>
        </pc:picChg>
        <pc:picChg chg="add mod">
          <ac:chgData name="Pablo Ponce de Leon" userId="834e9298-e2d2-4338-bee2-b4b84eadd4d3" providerId="ADAL" clId="{5C56FEEE-C590-42EB-ACC1-2D0CB11EAB74}" dt="2024-09-05T13:21:02.497" v="4647" actId="164"/>
          <ac:picMkLst>
            <pc:docMk/>
            <pc:sldMk cId="2491509939" sldId="450"/>
            <ac:picMk id="41" creationId="{D67E52E3-421D-6F54-0A0C-6254B338B410}"/>
          </ac:picMkLst>
        </pc:picChg>
        <pc:picChg chg="add mod">
          <ac:chgData name="Pablo Ponce de Leon" userId="834e9298-e2d2-4338-bee2-b4b84eadd4d3" providerId="ADAL" clId="{5C56FEEE-C590-42EB-ACC1-2D0CB11EAB74}" dt="2024-09-05T13:21:02.497" v="4647" actId="164"/>
          <ac:picMkLst>
            <pc:docMk/>
            <pc:sldMk cId="2491509939" sldId="450"/>
            <ac:picMk id="42" creationId="{D4A49C4E-7F67-569B-7E8F-6199A5BFFD2E}"/>
          </ac:picMkLst>
        </pc:picChg>
        <pc:picChg chg="mod">
          <ac:chgData name="Pablo Ponce de Leon" userId="834e9298-e2d2-4338-bee2-b4b84eadd4d3" providerId="ADAL" clId="{5C56FEEE-C590-42EB-ACC1-2D0CB11EAB74}" dt="2024-09-05T13:06:28.485" v="4473" actId="2085"/>
          <ac:picMkLst>
            <pc:docMk/>
            <pc:sldMk cId="2491509939" sldId="450"/>
            <ac:picMk id="61" creationId="{03F1F70B-1D90-4D0A-99FE-59F5BA674499}"/>
          </ac:picMkLst>
        </pc:picChg>
        <pc:picChg chg="add mod">
          <ac:chgData name="Pablo Ponce de Leon" userId="834e9298-e2d2-4338-bee2-b4b84eadd4d3" providerId="ADAL" clId="{5C56FEEE-C590-42EB-ACC1-2D0CB11EAB74}" dt="2024-09-05T13:24:49.774" v="4818" actId="1076"/>
          <ac:picMkLst>
            <pc:docMk/>
            <pc:sldMk cId="2491509939" sldId="450"/>
            <ac:picMk id="263" creationId="{0512EFD4-9F5F-29A9-2A2B-FA0E7C0AAA73}"/>
          </ac:picMkLst>
        </pc:picChg>
        <pc:cxnChg chg="add del mod">
          <ac:chgData name="Pablo Ponce de Leon" userId="834e9298-e2d2-4338-bee2-b4b84eadd4d3" providerId="ADAL" clId="{5C56FEEE-C590-42EB-ACC1-2D0CB11EAB74}" dt="2024-09-05T12:12:46.870" v="1978" actId="478"/>
          <ac:cxnSpMkLst>
            <pc:docMk/>
            <pc:sldMk cId="2491509939" sldId="450"/>
            <ac:cxnSpMk id="7" creationId="{6FEB0FED-9BB5-52FB-F11E-BF713B5CC2F4}"/>
          </ac:cxnSpMkLst>
        </pc:cxnChg>
        <pc:cxnChg chg="add del mod">
          <ac:chgData name="Pablo Ponce de Leon" userId="834e9298-e2d2-4338-bee2-b4b84eadd4d3" providerId="ADAL" clId="{5C56FEEE-C590-42EB-ACC1-2D0CB11EAB74}" dt="2024-09-05T12:12:46.870" v="1978" actId="478"/>
          <ac:cxnSpMkLst>
            <pc:docMk/>
            <pc:sldMk cId="2491509939" sldId="450"/>
            <ac:cxnSpMk id="15" creationId="{431F32EF-5E68-7395-10C6-263116C4DD07}"/>
          </ac:cxnSpMkLst>
        </pc:cxnChg>
        <pc:cxnChg chg="add del mod">
          <ac:chgData name="Pablo Ponce de Leon" userId="834e9298-e2d2-4338-bee2-b4b84eadd4d3" providerId="ADAL" clId="{5C56FEEE-C590-42EB-ACC1-2D0CB11EAB74}" dt="2024-09-05T12:12:46.870" v="1978" actId="478"/>
          <ac:cxnSpMkLst>
            <pc:docMk/>
            <pc:sldMk cId="2491509939" sldId="450"/>
            <ac:cxnSpMk id="16" creationId="{77F52A8C-4BDD-3523-3752-751A11683686}"/>
          </ac:cxnSpMkLst>
        </pc:cxnChg>
        <pc:cxnChg chg="add del mod">
          <ac:chgData name="Pablo Ponce de Leon" userId="834e9298-e2d2-4338-bee2-b4b84eadd4d3" providerId="ADAL" clId="{5C56FEEE-C590-42EB-ACC1-2D0CB11EAB74}" dt="2024-09-05T13:12:50.013" v="4570" actId="478"/>
          <ac:cxnSpMkLst>
            <pc:docMk/>
            <pc:sldMk cId="2491509939" sldId="450"/>
            <ac:cxnSpMk id="44" creationId="{D153EC98-62A5-3EC8-1A37-FFA249E02C33}"/>
          </ac:cxnSpMkLst>
        </pc:cxnChg>
        <pc:cxnChg chg="add mod">
          <ac:chgData name="Pablo Ponce de Leon" userId="834e9298-e2d2-4338-bee2-b4b84eadd4d3" providerId="ADAL" clId="{5C56FEEE-C590-42EB-ACC1-2D0CB11EAB74}" dt="2024-09-05T13:21:02.497" v="4647" actId="164"/>
          <ac:cxnSpMkLst>
            <pc:docMk/>
            <pc:sldMk cId="2491509939" sldId="450"/>
            <ac:cxnSpMk id="48" creationId="{C095CECD-196D-DEED-3E69-344A90747BF3}"/>
          </ac:cxnSpMkLst>
        </pc:cxnChg>
        <pc:cxnChg chg="add mod">
          <ac:chgData name="Pablo Ponce de Leon" userId="834e9298-e2d2-4338-bee2-b4b84eadd4d3" providerId="ADAL" clId="{5C56FEEE-C590-42EB-ACC1-2D0CB11EAB74}" dt="2024-09-05T13:21:02.497" v="4647" actId="164"/>
          <ac:cxnSpMkLst>
            <pc:docMk/>
            <pc:sldMk cId="2491509939" sldId="450"/>
            <ac:cxnSpMk id="55" creationId="{4F5B8825-42AE-9042-B46C-C55059EAFF27}"/>
          </ac:cxnSpMkLst>
        </pc:cxnChg>
      </pc:sldChg>
      <pc:sldChg chg="addSp delSp modSp add mod">
        <pc:chgData name="Pablo Ponce de Leon" userId="834e9298-e2d2-4338-bee2-b4b84eadd4d3" providerId="ADAL" clId="{5C56FEEE-C590-42EB-ACC1-2D0CB11EAB74}" dt="2024-09-05T13:30:48.247" v="4878" actId="1037"/>
        <pc:sldMkLst>
          <pc:docMk/>
          <pc:sldMk cId="499382616" sldId="451"/>
        </pc:sldMkLst>
        <pc:spChg chg="mod">
          <ac:chgData name="Pablo Ponce de Leon" userId="834e9298-e2d2-4338-bee2-b4b84eadd4d3" providerId="ADAL" clId="{5C56FEEE-C590-42EB-ACC1-2D0CB11EAB74}" dt="2024-09-05T11:04:31.917" v="855" actId="20577"/>
          <ac:spMkLst>
            <pc:docMk/>
            <pc:sldMk cId="499382616" sldId="451"/>
            <ac:spMk id="2" creationId="{58DB894F-5BC7-755C-551B-4C9A63371CE0}"/>
          </ac:spMkLst>
        </pc:spChg>
        <pc:spChg chg="add del mod">
          <ac:chgData name="Pablo Ponce de Leon" userId="834e9298-e2d2-4338-bee2-b4b84eadd4d3" providerId="ADAL" clId="{5C56FEEE-C590-42EB-ACC1-2D0CB11EAB74}" dt="2024-09-05T09:41:59.657" v="654" actId="478"/>
          <ac:spMkLst>
            <pc:docMk/>
            <pc:sldMk cId="499382616" sldId="451"/>
            <ac:spMk id="3" creationId="{9C236E3F-FADE-5731-9106-1C3A2E8848C5}"/>
          </ac:spMkLst>
        </pc:spChg>
        <pc:spChg chg="add del mod">
          <ac:chgData name="Pablo Ponce de Leon" userId="834e9298-e2d2-4338-bee2-b4b84eadd4d3" providerId="ADAL" clId="{5C56FEEE-C590-42EB-ACC1-2D0CB11EAB74}" dt="2024-09-05T10:54:45.085" v="669" actId="478"/>
          <ac:spMkLst>
            <pc:docMk/>
            <pc:sldMk cId="499382616" sldId="451"/>
            <ac:spMk id="5" creationId="{81974DD5-711A-0156-6DF9-A953EFA113A3}"/>
          </ac:spMkLst>
        </pc:spChg>
        <pc:spChg chg="add mod">
          <ac:chgData name="Pablo Ponce de Leon" userId="834e9298-e2d2-4338-bee2-b4b84eadd4d3" providerId="ADAL" clId="{5C56FEEE-C590-42EB-ACC1-2D0CB11EAB74}" dt="2024-09-05T11:00:40.453" v="835" actId="108"/>
          <ac:spMkLst>
            <pc:docMk/>
            <pc:sldMk cId="499382616" sldId="451"/>
            <ac:spMk id="7" creationId="{0FE1878B-7929-A81F-529C-3C00562466D3}"/>
          </ac:spMkLst>
        </pc:spChg>
        <pc:spChg chg="add mod">
          <ac:chgData name="Pablo Ponce de Leon" userId="834e9298-e2d2-4338-bee2-b4b84eadd4d3" providerId="ADAL" clId="{5C56FEEE-C590-42EB-ACC1-2D0CB11EAB74}" dt="2024-09-05T11:00:59.328" v="836" actId="12"/>
          <ac:spMkLst>
            <pc:docMk/>
            <pc:sldMk cId="499382616" sldId="451"/>
            <ac:spMk id="8" creationId="{D71EF0C7-80ED-363A-F7E8-389DB3CD3B82}"/>
          </ac:spMkLst>
        </pc:spChg>
        <pc:spChg chg="add mod">
          <ac:chgData name="Pablo Ponce de Leon" userId="834e9298-e2d2-4338-bee2-b4b84eadd4d3" providerId="ADAL" clId="{5C56FEEE-C590-42EB-ACC1-2D0CB11EAB74}" dt="2024-09-05T10:57:56.801" v="811" actId="1036"/>
          <ac:spMkLst>
            <pc:docMk/>
            <pc:sldMk cId="499382616" sldId="451"/>
            <ac:spMk id="9" creationId="{165C6CE3-9F94-0C55-F711-9E1422520AB1}"/>
          </ac:spMkLst>
        </pc:spChg>
        <pc:spChg chg="add mod">
          <ac:chgData name="Pablo Ponce de Leon" userId="834e9298-e2d2-4338-bee2-b4b84eadd4d3" providerId="ADAL" clId="{5C56FEEE-C590-42EB-ACC1-2D0CB11EAB74}" dt="2024-09-05T10:57:56.801" v="811" actId="1036"/>
          <ac:spMkLst>
            <pc:docMk/>
            <pc:sldMk cId="499382616" sldId="451"/>
            <ac:spMk id="10" creationId="{78A4736D-97DC-B122-118F-D4B0B4DFB53D}"/>
          </ac:spMkLst>
        </pc:spChg>
        <pc:spChg chg="add mod">
          <ac:chgData name="Pablo Ponce de Leon" userId="834e9298-e2d2-4338-bee2-b4b84eadd4d3" providerId="ADAL" clId="{5C56FEEE-C590-42EB-ACC1-2D0CB11EAB74}" dt="2024-09-05T11:01:13.604" v="837" actId="12"/>
          <ac:spMkLst>
            <pc:docMk/>
            <pc:sldMk cId="499382616" sldId="451"/>
            <ac:spMk id="11" creationId="{70BB2C46-C8A8-926E-C000-DDEBF6D87EAC}"/>
          </ac:spMkLst>
        </pc:spChg>
        <pc:spChg chg="add mod">
          <ac:chgData name="Pablo Ponce de Leon" userId="834e9298-e2d2-4338-bee2-b4b84eadd4d3" providerId="ADAL" clId="{5C56FEEE-C590-42EB-ACC1-2D0CB11EAB74}" dt="2024-09-05T10:57:56.801" v="811" actId="1036"/>
          <ac:spMkLst>
            <pc:docMk/>
            <pc:sldMk cId="499382616" sldId="451"/>
            <ac:spMk id="12" creationId="{F2BE58E7-6055-A3A1-CF56-DAEEDB6AED23}"/>
          </ac:spMkLst>
        </pc:spChg>
        <pc:spChg chg="mod topLvl">
          <ac:chgData name="Pablo Ponce de Leon" userId="834e9298-e2d2-4338-bee2-b4b84eadd4d3" providerId="ADAL" clId="{5C56FEEE-C590-42EB-ACC1-2D0CB11EAB74}" dt="2024-09-05T11:02:49.695" v="850" actId="165"/>
          <ac:spMkLst>
            <pc:docMk/>
            <pc:sldMk cId="499382616" sldId="451"/>
            <ac:spMk id="14" creationId="{E1FB2B97-7065-6C70-8D3C-2A6061BBC476}"/>
          </ac:spMkLst>
        </pc:spChg>
        <pc:spChg chg="mod topLvl">
          <ac:chgData name="Pablo Ponce de Leon" userId="834e9298-e2d2-4338-bee2-b4b84eadd4d3" providerId="ADAL" clId="{5C56FEEE-C590-42EB-ACC1-2D0CB11EAB74}" dt="2024-09-05T13:30:48.247" v="4878" actId="1037"/>
          <ac:spMkLst>
            <pc:docMk/>
            <pc:sldMk cId="499382616" sldId="451"/>
            <ac:spMk id="15" creationId="{4F737DA9-352D-9D74-5B92-2FD9927464A1}"/>
          </ac:spMkLst>
        </pc:spChg>
        <pc:spChg chg="mod topLvl">
          <ac:chgData name="Pablo Ponce de Leon" userId="834e9298-e2d2-4338-bee2-b4b84eadd4d3" providerId="ADAL" clId="{5C56FEEE-C590-42EB-ACC1-2D0CB11EAB74}" dt="2024-09-05T11:02:57.164" v="851" actId="108"/>
          <ac:spMkLst>
            <pc:docMk/>
            <pc:sldMk cId="499382616" sldId="451"/>
            <ac:spMk id="16" creationId="{CD1AAB51-3816-2A3B-D62F-12D5541126F4}"/>
          </ac:spMkLst>
        </pc:spChg>
        <pc:spChg chg="mod">
          <ac:chgData name="Pablo Ponce de Leon" userId="834e9298-e2d2-4338-bee2-b4b84eadd4d3" providerId="ADAL" clId="{5C56FEEE-C590-42EB-ACC1-2D0CB11EAB74}" dt="2024-09-05T09:42:21.306" v="655" actId="2711"/>
          <ac:spMkLst>
            <pc:docMk/>
            <pc:sldMk cId="499382616" sldId="451"/>
            <ac:spMk id="19" creationId="{88AED34A-187A-81C3-D06C-158D6E9BA3EB}"/>
          </ac:spMkLst>
        </pc:spChg>
        <pc:spChg chg="add mod">
          <ac:chgData name="Pablo Ponce de Leon" userId="834e9298-e2d2-4338-bee2-b4b84eadd4d3" providerId="ADAL" clId="{5C56FEEE-C590-42EB-ACC1-2D0CB11EAB74}" dt="2024-09-05T10:55:57.794" v="677" actId="1076"/>
          <ac:spMkLst>
            <pc:docMk/>
            <pc:sldMk cId="499382616" sldId="451"/>
            <ac:spMk id="20" creationId="{8154608D-BE3E-AA0F-DC50-18D86E294091}"/>
          </ac:spMkLst>
        </pc:spChg>
        <pc:spChg chg="add mod">
          <ac:chgData name="Pablo Ponce de Leon" userId="834e9298-e2d2-4338-bee2-b4b84eadd4d3" providerId="ADAL" clId="{5C56FEEE-C590-42EB-ACC1-2D0CB11EAB74}" dt="2024-09-05T10:57:56.801" v="811" actId="1036"/>
          <ac:spMkLst>
            <pc:docMk/>
            <pc:sldMk cId="499382616" sldId="451"/>
            <ac:spMk id="21" creationId="{CF437E67-480A-B683-8C3A-D0A140A00BBE}"/>
          </ac:spMkLst>
        </pc:spChg>
        <pc:spChg chg="add mod">
          <ac:chgData name="Pablo Ponce de Leon" userId="834e9298-e2d2-4338-bee2-b4b84eadd4d3" providerId="ADAL" clId="{5C56FEEE-C590-42EB-ACC1-2D0CB11EAB74}" dt="2024-09-05T11:11:01.168" v="1150" actId="1076"/>
          <ac:spMkLst>
            <pc:docMk/>
            <pc:sldMk cId="499382616" sldId="451"/>
            <ac:spMk id="22" creationId="{F9A711D5-4C08-BBDB-7D7B-5D2B58469C21}"/>
          </ac:spMkLst>
        </pc:spChg>
        <pc:spChg chg="add mod">
          <ac:chgData name="Pablo Ponce de Leon" userId="834e9298-e2d2-4338-bee2-b4b84eadd4d3" providerId="ADAL" clId="{5C56FEEE-C590-42EB-ACC1-2D0CB11EAB74}" dt="2024-09-05T11:10:00.215" v="1141" actId="1076"/>
          <ac:spMkLst>
            <pc:docMk/>
            <pc:sldMk cId="499382616" sldId="451"/>
            <ac:spMk id="23" creationId="{7300D2FA-42F7-3E58-CE18-506294E01211}"/>
          </ac:spMkLst>
        </pc:spChg>
        <pc:spChg chg="add mod">
          <ac:chgData name="Pablo Ponce de Leon" userId="834e9298-e2d2-4338-bee2-b4b84eadd4d3" providerId="ADAL" clId="{5C56FEEE-C590-42EB-ACC1-2D0CB11EAB74}" dt="2024-09-05T11:10:17.113" v="1143" actId="1076"/>
          <ac:spMkLst>
            <pc:docMk/>
            <pc:sldMk cId="499382616" sldId="451"/>
            <ac:spMk id="25" creationId="{DED43ED1-CDFC-BE39-96A3-31C02B5FA4EA}"/>
          </ac:spMkLst>
        </pc:spChg>
        <pc:spChg chg="add mod">
          <ac:chgData name="Pablo Ponce de Leon" userId="834e9298-e2d2-4338-bee2-b4b84eadd4d3" providerId="ADAL" clId="{5C56FEEE-C590-42EB-ACC1-2D0CB11EAB74}" dt="2024-09-05T11:05:22.992" v="937" actId="1076"/>
          <ac:spMkLst>
            <pc:docMk/>
            <pc:sldMk cId="499382616" sldId="451"/>
            <ac:spMk id="26" creationId="{A59F5C7D-D7E7-656B-4F9F-99967B75AF17}"/>
          </ac:spMkLst>
        </pc:spChg>
        <pc:spChg chg="add del mod">
          <ac:chgData name="Pablo Ponce de Leon" userId="834e9298-e2d2-4338-bee2-b4b84eadd4d3" providerId="ADAL" clId="{5C56FEEE-C590-42EB-ACC1-2D0CB11EAB74}" dt="2024-09-05T11:10:29.333" v="1144" actId="478"/>
          <ac:spMkLst>
            <pc:docMk/>
            <pc:sldMk cId="499382616" sldId="451"/>
            <ac:spMk id="27" creationId="{4E938363-D93B-A927-3D6B-704C6D1B5EB0}"/>
          </ac:spMkLst>
        </pc:spChg>
        <pc:grpChg chg="add del mod">
          <ac:chgData name="Pablo Ponce de Leon" userId="834e9298-e2d2-4338-bee2-b4b84eadd4d3" providerId="ADAL" clId="{5C56FEEE-C590-42EB-ACC1-2D0CB11EAB74}" dt="2024-09-05T11:02:49.695" v="850" actId="165"/>
          <ac:grpSpMkLst>
            <pc:docMk/>
            <pc:sldMk cId="499382616" sldId="451"/>
            <ac:grpSpMk id="13" creationId="{9D336F63-E495-94F0-E1B0-25D988A313E4}"/>
          </ac:grpSpMkLst>
        </pc:grpChg>
        <pc:grpChg chg="add mod">
          <ac:chgData name="Pablo Ponce de Leon" userId="834e9298-e2d2-4338-bee2-b4b84eadd4d3" providerId="ADAL" clId="{5C56FEEE-C590-42EB-ACC1-2D0CB11EAB74}" dt="2024-09-05T09:08:15.575" v="385"/>
          <ac:grpSpMkLst>
            <pc:docMk/>
            <pc:sldMk cId="499382616" sldId="451"/>
            <ac:grpSpMk id="17" creationId="{B437250D-A178-FE63-C96B-BF2133C96962}"/>
          </ac:grpSpMkLst>
        </pc:grpChg>
        <pc:picChg chg="add mod">
          <ac:chgData name="Pablo Ponce de Leon" userId="834e9298-e2d2-4338-bee2-b4b84eadd4d3" providerId="ADAL" clId="{5C56FEEE-C590-42EB-ACC1-2D0CB11EAB74}" dt="2024-09-05T10:55:49.296" v="676" actId="108"/>
          <ac:picMkLst>
            <pc:docMk/>
            <pc:sldMk cId="499382616" sldId="451"/>
            <ac:picMk id="3" creationId="{F97CEF5F-BD3D-2FCB-30F7-0C7F006906F6}"/>
          </ac:picMkLst>
        </pc:picChg>
        <pc:picChg chg="add del mod">
          <ac:chgData name="Pablo Ponce de Leon" userId="834e9298-e2d2-4338-bee2-b4b84eadd4d3" providerId="ADAL" clId="{5C56FEEE-C590-42EB-ACC1-2D0CB11EAB74}" dt="2024-09-05T10:54:40.360" v="668" actId="478"/>
          <ac:picMkLst>
            <pc:docMk/>
            <pc:sldMk cId="499382616" sldId="451"/>
            <ac:picMk id="4" creationId="{C4488828-C227-83D0-9382-4BFFD5B3CE67}"/>
          </ac:picMkLst>
        </pc:picChg>
        <pc:picChg chg="mod">
          <ac:chgData name="Pablo Ponce de Leon" userId="834e9298-e2d2-4338-bee2-b4b84eadd4d3" providerId="ADAL" clId="{5C56FEEE-C590-42EB-ACC1-2D0CB11EAB74}" dt="2024-09-05T09:08:15.575" v="385"/>
          <ac:picMkLst>
            <pc:docMk/>
            <pc:sldMk cId="499382616" sldId="451"/>
            <ac:picMk id="18" creationId="{E882783C-8CBB-D8E2-E5DC-66E0A2D9EEE3}"/>
          </ac:picMkLst>
        </pc:picChg>
        <pc:picChg chg="add mod">
          <ac:chgData name="Pablo Ponce de Leon" userId="834e9298-e2d2-4338-bee2-b4b84eadd4d3" providerId="ADAL" clId="{5C56FEEE-C590-42EB-ACC1-2D0CB11EAB74}" dt="2024-09-05T11:10:17.113" v="1143" actId="1076"/>
          <ac:picMkLst>
            <pc:docMk/>
            <pc:sldMk cId="499382616" sldId="451"/>
            <ac:picMk id="24" creationId="{4A225144-711B-A36D-04CC-316494FAB308}"/>
          </ac:picMkLst>
        </pc:picChg>
      </pc:sldChg>
      <pc:sldChg chg="add del setBg">
        <pc:chgData name="Pablo Ponce de Leon" userId="834e9298-e2d2-4338-bee2-b4b84eadd4d3" providerId="ADAL" clId="{5C56FEEE-C590-42EB-ACC1-2D0CB11EAB74}" dt="2024-09-05T08:27:04.715" v="50"/>
        <pc:sldMkLst>
          <pc:docMk/>
          <pc:sldMk cId="2441391852" sldId="451"/>
        </pc:sldMkLst>
      </pc:sldChg>
      <pc:sldChg chg="add del setBg">
        <pc:chgData name="Pablo Ponce de Leon" userId="834e9298-e2d2-4338-bee2-b4b84eadd4d3" providerId="ADAL" clId="{5C56FEEE-C590-42EB-ACC1-2D0CB11EAB74}" dt="2024-09-05T08:27:08.223" v="53"/>
        <pc:sldMkLst>
          <pc:docMk/>
          <pc:sldMk cId="534357017" sldId="452"/>
        </pc:sldMkLst>
      </pc:sldChg>
      <pc:sldChg chg="addSp delSp modSp add mod">
        <pc:chgData name="Pablo Ponce de Leon" userId="834e9298-e2d2-4338-bee2-b4b84eadd4d3" providerId="ADAL" clId="{5C56FEEE-C590-42EB-ACC1-2D0CB11EAB74}" dt="2024-09-05T13:15:15.703" v="4589" actId="1076"/>
        <pc:sldMkLst>
          <pc:docMk/>
          <pc:sldMk cId="618985550" sldId="452"/>
        </pc:sldMkLst>
        <pc:spChg chg="mod">
          <ac:chgData name="Pablo Ponce de Leon" userId="834e9298-e2d2-4338-bee2-b4b84eadd4d3" providerId="ADAL" clId="{5C56FEEE-C590-42EB-ACC1-2D0CB11EAB74}" dt="2024-09-05T12:06:11.193" v="1964" actId="6549"/>
          <ac:spMkLst>
            <pc:docMk/>
            <pc:sldMk cId="618985550" sldId="452"/>
            <ac:spMk id="2" creationId="{58DB894F-5BC7-755C-551B-4C9A63371CE0}"/>
          </ac:spMkLst>
        </pc:spChg>
        <pc:spChg chg="add mod">
          <ac:chgData name="Pablo Ponce de Leon" userId="834e9298-e2d2-4338-bee2-b4b84eadd4d3" providerId="ADAL" clId="{5C56FEEE-C590-42EB-ACC1-2D0CB11EAB74}" dt="2024-09-05T11:26:53.721" v="1462" actId="164"/>
          <ac:spMkLst>
            <pc:docMk/>
            <pc:sldMk cId="618985550" sldId="452"/>
            <ac:spMk id="3" creationId="{D417A4D4-2AAC-A470-D021-4688A728A8CE}"/>
          </ac:spMkLst>
        </pc:spChg>
        <pc:spChg chg="add mod">
          <ac:chgData name="Pablo Ponce de Leon" userId="834e9298-e2d2-4338-bee2-b4b84eadd4d3" providerId="ADAL" clId="{5C56FEEE-C590-42EB-ACC1-2D0CB11EAB74}" dt="2024-09-05T11:26:53.721" v="1462" actId="164"/>
          <ac:spMkLst>
            <pc:docMk/>
            <pc:sldMk cId="618985550" sldId="452"/>
            <ac:spMk id="4" creationId="{0DF60644-7B7D-D7C7-37C6-72DC99803738}"/>
          </ac:spMkLst>
        </pc:spChg>
        <pc:spChg chg="add mod">
          <ac:chgData name="Pablo Ponce de Leon" userId="834e9298-e2d2-4338-bee2-b4b84eadd4d3" providerId="ADAL" clId="{5C56FEEE-C590-42EB-ACC1-2D0CB11EAB74}" dt="2024-09-05T11:38:45.259" v="1941" actId="1036"/>
          <ac:spMkLst>
            <pc:docMk/>
            <pc:sldMk cId="618985550" sldId="452"/>
            <ac:spMk id="9" creationId="{AEB801E4-910D-ED00-FB67-E39986B3E2BC}"/>
          </ac:spMkLst>
        </pc:spChg>
        <pc:spChg chg="add mod">
          <ac:chgData name="Pablo Ponce de Leon" userId="834e9298-e2d2-4338-bee2-b4b84eadd4d3" providerId="ADAL" clId="{5C56FEEE-C590-42EB-ACC1-2D0CB11EAB74}" dt="2024-09-05T11:38:45.259" v="1941" actId="1036"/>
          <ac:spMkLst>
            <pc:docMk/>
            <pc:sldMk cId="618985550" sldId="452"/>
            <ac:spMk id="10" creationId="{8435E611-77E0-3044-CCC6-1D60704A4E12}"/>
          </ac:spMkLst>
        </pc:spChg>
        <pc:spChg chg="add mod">
          <ac:chgData name="Pablo Ponce de Leon" userId="834e9298-e2d2-4338-bee2-b4b84eadd4d3" providerId="ADAL" clId="{5C56FEEE-C590-42EB-ACC1-2D0CB11EAB74}" dt="2024-09-05T13:15:15.703" v="4589" actId="1076"/>
          <ac:spMkLst>
            <pc:docMk/>
            <pc:sldMk cId="618985550" sldId="452"/>
            <ac:spMk id="11" creationId="{6A3F4B97-6B2A-D414-5154-0EF50EFA47DE}"/>
          </ac:spMkLst>
        </pc:spChg>
        <pc:spChg chg="add mod">
          <ac:chgData name="Pablo Ponce de Leon" userId="834e9298-e2d2-4338-bee2-b4b84eadd4d3" providerId="ADAL" clId="{5C56FEEE-C590-42EB-ACC1-2D0CB11EAB74}" dt="2024-09-05T11:38:45.259" v="1941" actId="1036"/>
          <ac:spMkLst>
            <pc:docMk/>
            <pc:sldMk cId="618985550" sldId="452"/>
            <ac:spMk id="12" creationId="{25A4A0BA-260C-1F24-8047-B63F8864A6A1}"/>
          </ac:spMkLst>
        </pc:spChg>
        <pc:spChg chg="add mod">
          <ac:chgData name="Pablo Ponce de Leon" userId="834e9298-e2d2-4338-bee2-b4b84eadd4d3" providerId="ADAL" clId="{5C56FEEE-C590-42EB-ACC1-2D0CB11EAB74}" dt="2024-09-05T11:38:45.259" v="1941" actId="1036"/>
          <ac:spMkLst>
            <pc:docMk/>
            <pc:sldMk cId="618985550" sldId="452"/>
            <ac:spMk id="13" creationId="{42BC940B-251B-20C1-10B2-8A56F2FA8C02}"/>
          </ac:spMkLst>
        </pc:spChg>
        <pc:spChg chg="add mod">
          <ac:chgData name="Pablo Ponce de Leon" userId="834e9298-e2d2-4338-bee2-b4b84eadd4d3" providerId="ADAL" clId="{5C56FEEE-C590-42EB-ACC1-2D0CB11EAB74}" dt="2024-09-05T11:38:45.259" v="1941" actId="1036"/>
          <ac:spMkLst>
            <pc:docMk/>
            <pc:sldMk cId="618985550" sldId="452"/>
            <ac:spMk id="14" creationId="{63DFA0D0-85C6-03A4-DCD9-3379AABE90AB}"/>
          </ac:spMkLst>
        </pc:spChg>
        <pc:spChg chg="add mod">
          <ac:chgData name="Pablo Ponce de Leon" userId="834e9298-e2d2-4338-bee2-b4b84eadd4d3" providerId="ADAL" clId="{5C56FEEE-C590-42EB-ACC1-2D0CB11EAB74}" dt="2024-09-05T11:38:45.259" v="1941" actId="1036"/>
          <ac:spMkLst>
            <pc:docMk/>
            <pc:sldMk cId="618985550" sldId="452"/>
            <ac:spMk id="15" creationId="{05B1273E-88AD-E8C2-2211-C9706FE66DEC}"/>
          </ac:spMkLst>
        </pc:spChg>
        <pc:spChg chg="add mod">
          <ac:chgData name="Pablo Ponce de Leon" userId="834e9298-e2d2-4338-bee2-b4b84eadd4d3" providerId="ADAL" clId="{5C56FEEE-C590-42EB-ACC1-2D0CB11EAB74}" dt="2024-09-05T11:38:45.259" v="1941" actId="1036"/>
          <ac:spMkLst>
            <pc:docMk/>
            <pc:sldMk cId="618985550" sldId="452"/>
            <ac:spMk id="16" creationId="{6F27F30A-3C68-3705-0332-2E6CFE84FFFF}"/>
          </ac:spMkLst>
        </pc:spChg>
        <pc:spChg chg="add mod">
          <ac:chgData name="Pablo Ponce de Leon" userId="834e9298-e2d2-4338-bee2-b4b84eadd4d3" providerId="ADAL" clId="{5C56FEEE-C590-42EB-ACC1-2D0CB11EAB74}" dt="2024-09-05T11:38:45.259" v="1941" actId="1036"/>
          <ac:spMkLst>
            <pc:docMk/>
            <pc:sldMk cId="618985550" sldId="452"/>
            <ac:spMk id="17" creationId="{92CC1BF2-47D3-4E43-4CD5-A707689E0D87}"/>
          </ac:spMkLst>
        </pc:spChg>
        <pc:spChg chg="add mod">
          <ac:chgData name="Pablo Ponce de Leon" userId="834e9298-e2d2-4338-bee2-b4b84eadd4d3" providerId="ADAL" clId="{5C56FEEE-C590-42EB-ACC1-2D0CB11EAB74}" dt="2024-09-05T11:38:45.259" v="1941" actId="1036"/>
          <ac:spMkLst>
            <pc:docMk/>
            <pc:sldMk cId="618985550" sldId="452"/>
            <ac:spMk id="18" creationId="{C91FF549-71A4-00C2-BE89-444E7B057456}"/>
          </ac:spMkLst>
        </pc:spChg>
        <pc:spChg chg="add mod">
          <ac:chgData name="Pablo Ponce de Leon" userId="834e9298-e2d2-4338-bee2-b4b84eadd4d3" providerId="ADAL" clId="{5C56FEEE-C590-42EB-ACC1-2D0CB11EAB74}" dt="2024-09-05T11:38:45.259" v="1941" actId="1036"/>
          <ac:spMkLst>
            <pc:docMk/>
            <pc:sldMk cId="618985550" sldId="452"/>
            <ac:spMk id="19" creationId="{BB232AB8-1095-E205-1CA3-8E2C0DC3C217}"/>
          </ac:spMkLst>
        </pc:spChg>
        <pc:spChg chg="add mod">
          <ac:chgData name="Pablo Ponce de Leon" userId="834e9298-e2d2-4338-bee2-b4b84eadd4d3" providerId="ADAL" clId="{5C56FEEE-C590-42EB-ACC1-2D0CB11EAB74}" dt="2024-09-05T11:38:45.259" v="1941" actId="1036"/>
          <ac:spMkLst>
            <pc:docMk/>
            <pc:sldMk cId="618985550" sldId="452"/>
            <ac:spMk id="20" creationId="{82F502D1-1E39-1AED-DF02-9B6EC405E68F}"/>
          </ac:spMkLst>
        </pc:spChg>
        <pc:spChg chg="add del mod">
          <ac:chgData name="Pablo Ponce de Leon" userId="834e9298-e2d2-4338-bee2-b4b84eadd4d3" providerId="ADAL" clId="{5C56FEEE-C590-42EB-ACC1-2D0CB11EAB74}" dt="2024-09-05T11:33:28.826" v="1594" actId="478"/>
          <ac:spMkLst>
            <pc:docMk/>
            <pc:sldMk cId="618985550" sldId="452"/>
            <ac:spMk id="22" creationId="{369AE95B-C965-D073-3A02-D659ECDDCFF1}"/>
          </ac:spMkLst>
        </pc:spChg>
        <pc:spChg chg="add mod">
          <ac:chgData name="Pablo Ponce de Leon" userId="834e9298-e2d2-4338-bee2-b4b84eadd4d3" providerId="ADAL" clId="{5C56FEEE-C590-42EB-ACC1-2D0CB11EAB74}" dt="2024-09-05T11:38:53.122" v="1942" actId="1076"/>
          <ac:spMkLst>
            <pc:docMk/>
            <pc:sldMk cId="618985550" sldId="452"/>
            <ac:spMk id="23" creationId="{70577126-5DB3-F29B-6F21-71C270822AAA}"/>
          </ac:spMkLst>
        </pc:spChg>
        <pc:spChg chg="add mod">
          <ac:chgData name="Pablo Ponce de Leon" userId="834e9298-e2d2-4338-bee2-b4b84eadd4d3" providerId="ADAL" clId="{5C56FEEE-C590-42EB-ACC1-2D0CB11EAB74}" dt="2024-09-05T11:39:28.453" v="1944" actId="1076"/>
          <ac:spMkLst>
            <pc:docMk/>
            <pc:sldMk cId="618985550" sldId="452"/>
            <ac:spMk id="25" creationId="{D299D901-39EC-A0AD-8ACC-70C356D4C764}"/>
          </ac:spMkLst>
        </pc:spChg>
        <pc:spChg chg="add del mod">
          <ac:chgData name="Pablo Ponce de Leon" userId="834e9298-e2d2-4338-bee2-b4b84eadd4d3" providerId="ADAL" clId="{5C56FEEE-C590-42EB-ACC1-2D0CB11EAB74}" dt="2024-09-05T11:25:04.384" v="1443" actId="478"/>
          <ac:spMkLst>
            <pc:docMk/>
            <pc:sldMk cId="618985550" sldId="452"/>
            <ac:spMk id="40" creationId="{3D99F51E-55E7-DD83-0267-A725B00D6DA0}"/>
          </ac:spMkLst>
        </pc:spChg>
        <pc:spChg chg="add mod">
          <ac:chgData name="Pablo Ponce de Leon" userId="834e9298-e2d2-4338-bee2-b4b84eadd4d3" providerId="ADAL" clId="{5C56FEEE-C590-42EB-ACC1-2D0CB11EAB74}" dt="2024-09-05T11:26:53.721" v="1462" actId="164"/>
          <ac:spMkLst>
            <pc:docMk/>
            <pc:sldMk cId="618985550" sldId="452"/>
            <ac:spMk id="42" creationId="{5AF72BEF-0E6C-3696-C924-43B2D55810B0}"/>
          </ac:spMkLst>
        </pc:spChg>
        <pc:spChg chg="add mod">
          <ac:chgData name="Pablo Ponce de Leon" userId="834e9298-e2d2-4338-bee2-b4b84eadd4d3" providerId="ADAL" clId="{5C56FEEE-C590-42EB-ACC1-2D0CB11EAB74}" dt="2024-09-05T11:26:53.721" v="1462" actId="164"/>
          <ac:spMkLst>
            <pc:docMk/>
            <pc:sldMk cId="618985550" sldId="452"/>
            <ac:spMk id="43" creationId="{6F263E2B-018D-D2B1-49E1-C9D6CFB02A4B}"/>
          </ac:spMkLst>
        </pc:spChg>
        <pc:spChg chg="add del mod">
          <ac:chgData name="Pablo Ponce de Leon" userId="834e9298-e2d2-4338-bee2-b4b84eadd4d3" providerId="ADAL" clId="{5C56FEEE-C590-42EB-ACC1-2D0CB11EAB74}" dt="2024-09-05T11:25:14.255" v="1445" actId="478"/>
          <ac:spMkLst>
            <pc:docMk/>
            <pc:sldMk cId="618985550" sldId="452"/>
            <ac:spMk id="44" creationId="{13411075-C6D1-1384-538B-22625BD224CB}"/>
          </ac:spMkLst>
        </pc:spChg>
        <pc:spChg chg="add del mod">
          <ac:chgData name="Pablo Ponce de Leon" userId="834e9298-e2d2-4338-bee2-b4b84eadd4d3" providerId="ADAL" clId="{5C56FEEE-C590-42EB-ACC1-2D0CB11EAB74}" dt="2024-09-05T11:25:02.432" v="1442" actId="478"/>
          <ac:spMkLst>
            <pc:docMk/>
            <pc:sldMk cId="618985550" sldId="452"/>
            <ac:spMk id="45" creationId="{261AF59D-F3B9-3904-3F6F-978CF2DD9052}"/>
          </ac:spMkLst>
        </pc:spChg>
        <pc:grpChg chg="add del mod">
          <ac:chgData name="Pablo Ponce de Leon" userId="834e9298-e2d2-4338-bee2-b4b84eadd4d3" providerId="ADAL" clId="{5C56FEEE-C590-42EB-ACC1-2D0CB11EAB74}" dt="2024-09-05T11:26:55.919" v="1463" actId="21"/>
          <ac:grpSpMkLst>
            <pc:docMk/>
            <pc:sldMk cId="618985550" sldId="452"/>
            <ac:grpSpMk id="5" creationId="{D6F87C3E-4B0F-E62C-F8D8-576EFDAD3FD4}"/>
          </ac:grpSpMkLst>
        </pc:grpChg>
        <pc:picChg chg="add del mod">
          <ac:chgData name="Pablo Ponce de Leon" userId="834e9298-e2d2-4338-bee2-b4b84eadd4d3" providerId="ADAL" clId="{5C56FEEE-C590-42EB-ACC1-2D0CB11EAB74}" dt="2024-09-05T11:33:26.136" v="1593" actId="478"/>
          <ac:picMkLst>
            <pc:docMk/>
            <pc:sldMk cId="618985550" sldId="452"/>
            <ac:picMk id="21" creationId="{38799FCC-FA47-CF34-33ED-5696CA655949}"/>
          </ac:picMkLst>
        </pc:picChg>
        <pc:picChg chg="add mod">
          <ac:chgData name="Pablo Ponce de Leon" userId="834e9298-e2d2-4338-bee2-b4b84eadd4d3" providerId="ADAL" clId="{5C56FEEE-C590-42EB-ACC1-2D0CB11EAB74}" dt="2024-09-05T11:39:28.453" v="1944" actId="1076"/>
          <ac:picMkLst>
            <pc:docMk/>
            <pc:sldMk cId="618985550" sldId="452"/>
            <ac:picMk id="24" creationId="{B03707DA-D560-9FAF-2C23-9F62473716D0}"/>
          </ac:picMkLst>
        </pc:picChg>
        <pc:picChg chg="add mod">
          <ac:chgData name="Pablo Ponce de Leon" userId="834e9298-e2d2-4338-bee2-b4b84eadd4d3" providerId="ADAL" clId="{5C56FEEE-C590-42EB-ACC1-2D0CB11EAB74}" dt="2024-09-05T11:26:53.721" v="1462" actId="164"/>
          <ac:picMkLst>
            <pc:docMk/>
            <pc:sldMk cId="618985550" sldId="452"/>
            <ac:picMk id="41" creationId="{D8E8FD07-D1E5-FA1E-9BBC-70D614388DDA}"/>
          </ac:picMkLst>
        </pc:picChg>
        <pc:cxnChg chg="add mod">
          <ac:chgData name="Pablo Ponce de Leon" userId="834e9298-e2d2-4338-bee2-b4b84eadd4d3" providerId="ADAL" clId="{5C56FEEE-C590-42EB-ACC1-2D0CB11EAB74}" dt="2024-09-05T11:38:45.259" v="1941" actId="1036"/>
          <ac:cxnSpMkLst>
            <pc:docMk/>
            <pc:sldMk cId="618985550" sldId="452"/>
            <ac:cxnSpMk id="7" creationId="{B0FDC74F-D8F0-EBB1-AE2B-4E68EA970F38}"/>
          </ac:cxnSpMkLst>
        </pc:cxnChg>
        <pc:cxnChg chg="add mod">
          <ac:chgData name="Pablo Ponce de Leon" userId="834e9298-e2d2-4338-bee2-b4b84eadd4d3" providerId="ADAL" clId="{5C56FEEE-C590-42EB-ACC1-2D0CB11EAB74}" dt="2024-09-05T11:38:45.259" v="1941" actId="1036"/>
          <ac:cxnSpMkLst>
            <pc:docMk/>
            <pc:sldMk cId="618985550" sldId="452"/>
            <ac:cxnSpMk id="8" creationId="{C524F390-77AD-7F21-23F8-0C9124DFCB5A}"/>
          </ac:cxnSpMkLst>
        </pc:cxnChg>
      </pc:sldChg>
      <pc:sldChg chg="add del setBg">
        <pc:chgData name="Pablo Ponce de Leon" userId="834e9298-e2d2-4338-bee2-b4b84eadd4d3" providerId="ADAL" clId="{5C56FEEE-C590-42EB-ACC1-2D0CB11EAB74}" dt="2024-09-05T08:27:11.345" v="56"/>
        <pc:sldMkLst>
          <pc:docMk/>
          <pc:sldMk cId="703680548" sldId="453"/>
        </pc:sldMkLst>
      </pc:sldChg>
      <pc:sldChg chg="addSp delSp modSp add mod ord">
        <pc:chgData name="Pablo Ponce de Leon" userId="834e9298-e2d2-4338-bee2-b4b84eadd4d3" providerId="ADAL" clId="{5C56FEEE-C590-42EB-ACC1-2D0CB11EAB74}" dt="2024-09-05T13:05:55.555" v="4468" actId="164"/>
        <pc:sldMkLst>
          <pc:docMk/>
          <pc:sldMk cId="3406173566" sldId="453"/>
        </pc:sldMkLst>
        <pc:spChg chg="mod">
          <ac:chgData name="Pablo Ponce de Leon" userId="834e9298-e2d2-4338-bee2-b4b84eadd4d3" providerId="ADAL" clId="{5C56FEEE-C590-42EB-ACC1-2D0CB11EAB74}" dt="2024-09-05T12:05:22.189" v="1954" actId="6549"/>
          <ac:spMkLst>
            <pc:docMk/>
            <pc:sldMk cId="3406173566" sldId="453"/>
            <ac:spMk id="2" creationId="{58DB894F-5BC7-755C-551B-4C9A63371CE0}"/>
          </ac:spMkLst>
        </pc:spChg>
        <pc:spChg chg="add mod">
          <ac:chgData name="Pablo Ponce de Leon" userId="834e9298-e2d2-4338-bee2-b4b84eadd4d3" providerId="ADAL" clId="{5C56FEEE-C590-42EB-ACC1-2D0CB11EAB74}" dt="2024-09-05T11:13:48.152" v="1156" actId="208"/>
          <ac:spMkLst>
            <pc:docMk/>
            <pc:sldMk cId="3406173566" sldId="453"/>
            <ac:spMk id="3" creationId="{5D48E34C-AA6E-E495-CE88-BA8531BB91AF}"/>
          </ac:spMkLst>
        </pc:spChg>
        <pc:spChg chg="add mod">
          <ac:chgData name="Pablo Ponce de Leon" userId="834e9298-e2d2-4338-bee2-b4b84eadd4d3" providerId="ADAL" clId="{5C56FEEE-C590-42EB-ACC1-2D0CB11EAB74}" dt="2024-09-05T11:19:09.134" v="1187" actId="207"/>
          <ac:spMkLst>
            <pc:docMk/>
            <pc:sldMk cId="3406173566" sldId="453"/>
            <ac:spMk id="7" creationId="{9CB3B9F0-14F2-3EA6-61EA-C5DE8650EC73}"/>
          </ac:spMkLst>
        </pc:spChg>
        <pc:spChg chg="add mod">
          <ac:chgData name="Pablo Ponce de Leon" userId="834e9298-e2d2-4338-bee2-b4b84eadd4d3" providerId="ADAL" clId="{5C56FEEE-C590-42EB-ACC1-2D0CB11EAB74}" dt="2024-09-05T11:19:09.134" v="1187" actId="207"/>
          <ac:spMkLst>
            <pc:docMk/>
            <pc:sldMk cId="3406173566" sldId="453"/>
            <ac:spMk id="8" creationId="{5AD70B8D-C209-608F-C906-2C23D3AEA8DB}"/>
          </ac:spMkLst>
        </pc:spChg>
        <pc:spChg chg="add mod">
          <ac:chgData name="Pablo Ponce de Leon" userId="834e9298-e2d2-4338-bee2-b4b84eadd4d3" providerId="ADAL" clId="{5C56FEEE-C590-42EB-ACC1-2D0CB11EAB74}" dt="2024-09-05T11:19:09.134" v="1187" actId="207"/>
          <ac:spMkLst>
            <pc:docMk/>
            <pc:sldMk cId="3406173566" sldId="453"/>
            <ac:spMk id="9" creationId="{24BC0BBD-B939-6748-CBD0-F9C9C09AD60C}"/>
          </ac:spMkLst>
        </pc:spChg>
        <pc:spChg chg="add mod">
          <ac:chgData name="Pablo Ponce de Leon" userId="834e9298-e2d2-4338-bee2-b4b84eadd4d3" providerId="ADAL" clId="{5C56FEEE-C590-42EB-ACC1-2D0CB11EAB74}" dt="2024-09-05T11:20:50.116" v="1333" actId="1036"/>
          <ac:spMkLst>
            <pc:docMk/>
            <pc:sldMk cId="3406173566" sldId="453"/>
            <ac:spMk id="10" creationId="{86F38B19-B2CC-6287-A7F1-194D5D0ECE03}"/>
          </ac:spMkLst>
        </pc:spChg>
        <pc:spChg chg="add mod">
          <ac:chgData name="Pablo Ponce de Leon" userId="834e9298-e2d2-4338-bee2-b4b84eadd4d3" providerId="ADAL" clId="{5C56FEEE-C590-42EB-ACC1-2D0CB11EAB74}" dt="2024-09-05T11:20:50.116" v="1333" actId="1036"/>
          <ac:spMkLst>
            <pc:docMk/>
            <pc:sldMk cId="3406173566" sldId="453"/>
            <ac:spMk id="11" creationId="{087DB1E5-35EE-A828-274C-DC6881CB0535}"/>
          </ac:spMkLst>
        </pc:spChg>
        <pc:spChg chg="mod">
          <ac:chgData name="Pablo Ponce de Leon" userId="834e9298-e2d2-4338-bee2-b4b84eadd4d3" providerId="ADAL" clId="{5C56FEEE-C590-42EB-ACC1-2D0CB11EAB74}" dt="2024-09-05T11:13:13.244" v="1153" actId="2711"/>
          <ac:spMkLst>
            <pc:docMk/>
            <pc:sldMk cId="3406173566" sldId="453"/>
            <ac:spMk id="14" creationId="{A76C9A23-A0E5-4565-CFB4-67C3EA2FD12F}"/>
          </ac:spMkLst>
        </pc:spChg>
        <pc:spChg chg="mod">
          <ac:chgData name="Pablo Ponce de Leon" userId="834e9298-e2d2-4338-bee2-b4b84eadd4d3" providerId="ADAL" clId="{5C56FEEE-C590-42EB-ACC1-2D0CB11EAB74}" dt="2024-09-05T11:13:13.244" v="1153" actId="2711"/>
          <ac:spMkLst>
            <pc:docMk/>
            <pc:sldMk cId="3406173566" sldId="453"/>
            <ac:spMk id="15" creationId="{F37FD681-F37C-D112-C866-DE6341605DCE}"/>
          </ac:spMkLst>
        </pc:spChg>
        <pc:spChg chg="mod">
          <ac:chgData name="Pablo Ponce de Leon" userId="834e9298-e2d2-4338-bee2-b4b84eadd4d3" providerId="ADAL" clId="{5C56FEEE-C590-42EB-ACC1-2D0CB11EAB74}" dt="2024-09-05T11:13:13.244" v="1153" actId="2711"/>
          <ac:spMkLst>
            <pc:docMk/>
            <pc:sldMk cId="3406173566" sldId="453"/>
            <ac:spMk id="16" creationId="{4F699D38-1E38-59A3-5FF2-450D569DD2F7}"/>
          </ac:spMkLst>
        </pc:spChg>
        <pc:spChg chg="mod">
          <ac:chgData name="Pablo Ponce de Leon" userId="834e9298-e2d2-4338-bee2-b4b84eadd4d3" providerId="ADAL" clId="{5C56FEEE-C590-42EB-ACC1-2D0CB11EAB74}" dt="2024-09-05T11:15:58.634" v="1166" actId="207"/>
          <ac:spMkLst>
            <pc:docMk/>
            <pc:sldMk cId="3406173566" sldId="453"/>
            <ac:spMk id="17" creationId="{F3D042DB-35C0-37B3-0CEC-5A9AF3217BAE}"/>
          </ac:spMkLst>
        </pc:spChg>
        <pc:spChg chg="mod">
          <ac:chgData name="Pablo Ponce de Leon" userId="834e9298-e2d2-4338-bee2-b4b84eadd4d3" providerId="ADAL" clId="{5C56FEEE-C590-42EB-ACC1-2D0CB11EAB74}" dt="2024-09-05T11:15:24.476" v="1163" actId="207"/>
          <ac:spMkLst>
            <pc:docMk/>
            <pc:sldMk cId="3406173566" sldId="453"/>
            <ac:spMk id="18" creationId="{D5A8BB39-5A99-A18F-A507-B62C5D690118}"/>
          </ac:spMkLst>
        </pc:spChg>
        <pc:spChg chg="add mod">
          <ac:chgData name="Pablo Ponce de Leon" userId="834e9298-e2d2-4338-bee2-b4b84eadd4d3" providerId="ADAL" clId="{5C56FEEE-C590-42EB-ACC1-2D0CB11EAB74}" dt="2024-09-05T11:19:09.134" v="1187" actId="207"/>
          <ac:spMkLst>
            <pc:docMk/>
            <pc:sldMk cId="3406173566" sldId="453"/>
            <ac:spMk id="19" creationId="{BE830A00-3975-7D74-2F02-0FDF61F41059}"/>
          </ac:spMkLst>
        </pc:spChg>
        <pc:spChg chg="add mod">
          <ac:chgData name="Pablo Ponce de Leon" userId="834e9298-e2d2-4338-bee2-b4b84eadd4d3" providerId="ADAL" clId="{5C56FEEE-C590-42EB-ACC1-2D0CB11EAB74}" dt="2024-09-05T11:18:08.678" v="1183" actId="948"/>
          <ac:spMkLst>
            <pc:docMk/>
            <pc:sldMk cId="3406173566" sldId="453"/>
            <ac:spMk id="20" creationId="{47915524-93FD-7D78-C9F6-30520DDFBDCB}"/>
          </ac:spMkLst>
        </pc:spChg>
        <pc:spChg chg="add mod">
          <ac:chgData name="Pablo Ponce de Leon" userId="834e9298-e2d2-4338-bee2-b4b84eadd4d3" providerId="ADAL" clId="{5C56FEEE-C590-42EB-ACC1-2D0CB11EAB74}" dt="2024-09-05T11:19:09.134" v="1187" actId="207"/>
          <ac:spMkLst>
            <pc:docMk/>
            <pc:sldMk cId="3406173566" sldId="453"/>
            <ac:spMk id="21" creationId="{7CE42E43-13DD-6892-1F7B-E37C6E163F1A}"/>
          </ac:spMkLst>
        </pc:spChg>
        <pc:spChg chg="add mod">
          <ac:chgData name="Pablo Ponce de Leon" userId="834e9298-e2d2-4338-bee2-b4b84eadd4d3" providerId="ADAL" clId="{5C56FEEE-C590-42EB-ACC1-2D0CB11EAB74}" dt="2024-09-05T11:19:09.134" v="1187" actId="207"/>
          <ac:spMkLst>
            <pc:docMk/>
            <pc:sldMk cId="3406173566" sldId="453"/>
            <ac:spMk id="22" creationId="{A8EB644C-97ED-B9FD-58D3-5DFB4835E0C0}"/>
          </ac:spMkLst>
        </pc:spChg>
        <pc:spChg chg="add mod">
          <ac:chgData name="Pablo Ponce de Leon" userId="834e9298-e2d2-4338-bee2-b4b84eadd4d3" providerId="ADAL" clId="{5C56FEEE-C590-42EB-ACC1-2D0CB11EAB74}" dt="2024-09-05T11:19:09.134" v="1187" actId="207"/>
          <ac:spMkLst>
            <pc:docMk/>
            <pc:sldMk cId="3406173566" sldId="453"/>
            <ac:spMk id="23" creationId="{6386CDBC-4E47-854F-4132-519171EFD3F4}"/>
          </ac:spMkLst>
        </pc:spChg>
        <pc:spChg chg="add mod">
          <ac:chgData name="Pablo Ponce de Leon" userId="834e9298-e2d2-4338-bee2-b4b84eadd4d3" providerId="ADAL" clId="{5C56FEEE-C590-42EB-ACC1-2D0CB11EAB74}" dt="2024-09-05T11:19:20.918" v="1189" actId="207"/>
          <ac:spMkLst>
            <pc:docMk/>
            <pc:sldMk cId="3406173566" sldId="453"/>
            <ac:spMk id="24" creationId="{DC8313D6-5F96-AED9-9239-34B40E4A93D1}"/>
          </ac:spMkLst>
        </pc:spChg>
        <pc:spChg chg="add mod">
          <ac:chgData name="Pablo Ponce de Leon" userId="834e9298-e2d2-4338-bee2-b4b84eadd4d3" providerId="ADAL" clId="{5C56FEEE-C590-42EB-ACC1-2D0CB11EAB74}" dt="2024-09-05T11:19:16.159" v="1188" actId="207"/>
          <ac:spMkLst>
            <pc:docMk/>
            <pc:sldMk cId="3406173566" sldId="453"/>
            <ac:spMk id="25" creationId="{1C79E250-C114-E585-DF5D-A8047CE42AC8}"/>
          </ac:spMkLst>
        </pc:spChg>
        <pc:spChg chg="add mod">
          <ac:chgData name="Pablo Ponce de Leon" userId="834e9298-e2d2-4338-bee2-b4b84eadd4d3" providerId="ADAL" clId="{5C56FEEE-C590-42EB-ACC1-2D0CB11EAB74}" dt="2024-09-05T11:19:09.134" v="1187" actId="207"/>
          <ac:spMkLst>
            <pc:docMk/>
            <pc:sldMk cId="3406173566" sldId="453"/>
            <ac:spMk id="34" creationId="{DC8BA2B2-ABAE-6298-3D6D-CE6A942249CA}"/>
          </ac:spMkLst>
        </pc:spChg>
        <pc:spChg chg="add mod">
          <ac:chgData name="Pablo Ponce de Leon" userId="834e9298-e2d2-4338-bee2-b4b84eadd4d3" providerId="ADAL" clId="{5C56FEEE-C590-42EB-ACC1-2D0CB11EAB74}" dt="2024-09-05T11:18:47.555" v="1186" actId="14100"/>
          <ac:spMkLst>
            <pc:docMk/>
            <pc:sldMk cId="3406173566" sldId="453"/>
            <ac:spMk id="35" creationId="{390CDD80-7BAF-4340-0672-CACEE266520E}"/>
          </ac:spMkLst>
        </pc:spChg>
        <pc:spChg chg="add mod">
          <ac:chgData name="Pablo Ponce de Leon" userId="834e9298-e2d2-4338-bee2-b4b84eadd4d3" providerId="ADAL" clId="{5C56FEEE-C590-42EB-ACC1-2D0CB11EAB74}" dt="2024-09-05T11:20:50.116" v="1333" actId="1036"/>
          <ac:spMkLst>
            <pc:docMk/>
            <pc:sldMk cId="3406173566" sldId="453"/>
            <ac:spMk id="37" creationId="{172C0F58-DF7D-62E8-DD60-9D5FF4FBB19A}"/>
          </ac:spMkLst>
        </pc:spChg>
        <pc:spChg chg="add mod">
          <ac:chgData name="Pablo Ponce de Leon" userId="834e9298-e2d2-4338-bee2-b4b84eadd4d3" providerId="ADAL" clId="{5C56FEEE-C590-42EB-ACC1-2D0CB11EAB74}" dt="2024-09-05T11:20:50.116" v="1333" actId="1036"/>
          <ac:spMkLst>
            <pc:docMk/>
            <pc:sldMk cId="3406173566" sldId="453"/>
            <ac:spMk id="38" creationId="{0A31C297-73BE-6F20-1EDE-BFF8CAEA320E}"/>
          </ac:spMkLst>
        </pc:spChg>
        <pc:spChg chg="add del mod">
          <ac:chgData name="Pablo Ponce de Leon" userId="834e9298-e2d2-4338-bee2-b4b84eadd4d3" providerId="ADAL" clId="{5C56FEEE-C590-42EB-ACC1-2D0CB11EAB74}" dt="2024-09-05T11:16:06.584" v="1167" actId="478"/>
          <ac:spMkLst>
            <pc:docMk/>
            <pc:sldMk cId="3406173566" sldId="453"/>
            <ac:spMk id="40" creationId="{9A0C9417-6944-B402-AB49-45E8A98734E6}"/>
          </ac:spMkLst>
        </pc:spChg>
        <pc:spChg chg="add del mod">
          <ac:chgData name="Pablo Ponce de Leon" userId="834e9298-e2d2-4338-bee2-b4b84eadd4d3" providerId="ADAL" clId="{5C56FEEE-C590-42EB-ACC1-2D0CB11EAB74}" dt="2024-09-05T11:12:52.693" v="1152" actId="478"/>
          <ac:spMkLst>
            <pc:docMk/>
            <pc:sldMk cId="3406173566" sldId="453"/>
            <ac:spMk id="42" creationId="{241A863F-B241-6C1A-8787-A5CBC5C7BC53}"/>
          </ac:spMkLst>
        </pc:spChg>
        <pc:spChg chg="add mod">
          <ac:chgData name="Pablo Ponce de Leon" userId="834e9298-e2d2-4338-bee2-b4b84eadd4d3" providerId="ADAL" clId="{5C56FEEE-C590-42EB-ACC1-2D0CB11EAB74}" dt="2024-09-05T13:05:55.555" v="4468" actId="164"/>
          <ac:spMkLst>
            <pc:docMk/>
            <pc:sldMk cId="3406173566" sldId="453"/>
            <ac:spMk id="44" creationId="{833A7122-3440-60B1-EAE4-65EB6D037388}"/>
          </ac:spMkLst>
        </pc:spChg>
        <pc:spChg chg="mod">
          <ac:chgData name="Pablo Ponce de Leon" userId="834e9298-e2d2-4338-bee2-b4b84eadd4d3" providerId="ADAL" clId="{5C56FEEE-C590-42EB-ACC1-2D0CB11EAB74}" dt="2024-09-05T11:13:13.244" v="1153" actId="2711"/>
          <ac:spMkLst>
            <pc:docMk/>
            <pc:sldMk cId="3406173566" sldId="453"/>
            <ac:spMk id="258" creationId="{00000000-0000-0000-0000-000000000000}"/>
          </ac:spMkLst>
        </pc:spChg>
        <pc:grpChg chg="add mod">
          <ac:chgData name="Pablo Ponce de Leon" userId="834e9298-e2d2-4338-bee2-b4b84eadd4d3" providerId="ADAL" clId="{5C56FEEE-C590-42EB-ACC1-2D0CB11EAB74}" dt="2024-09-05T11:20:50.116" v="1333" actId="1036"/>
          <ac:grpSpMkLst>
            <pc:docMk/>
            <pc:sldMk cId="3406173566" sldId="453"/>
            <ac:grpSpMk id="12" creationId="{AD870C04-70BE-D19C-40D8-C064A4A755E5}"/>
          </ac:grpSpMkLst>
        </pc:grpChg>
        <pc:grpChg chg="add mod">
          <ac:chgData name="Pablo Ponce de Leon" userId="834e9298-e2d2-4338-bee2-b4b84eadd4d3" providerId="ADAL" clId="{5C56FEEE-C590-42EB-ACC1-2D0CB11EAB74}" dt="2024-09-05T13:05:55.555" v="4468" actId="164"/>
          <ac:grpSpMkLst>
            <pc:docMk/>
            <pc:sldMk cId="3406173566" sldId="453"/>
            <ac:grpSpMk id="45" creationId="{0D709F3A-4C64-987E-E18B-7F8F9D7D814D}"/>
          </ac:grpSpMkLst>
        </pc:grpChg>
        <pc:graphicFrameChg chg="mod">
          <ac:chgData name="Pablo Ponce de Leon" userId="834e9298-e2d2-4338-bee2-b4b84eadd4d3" providerId="ADAL" clId="{5C56FEEE-C590-42EB-ACC1-2D0CB11EAB74}" dt="2024-09-05T11:14:44.840" v="1160" actId="207"/>
          <ac:graphicFrameMkLst>
            <pc:docMk/>
            <pc:sldMk cId="3406173566" sldId="453"/>
            <ac:graphicFrameMk id="13" creationId="{DFE01803-3562-59AC-9C90-3447EBA77807}"/>
          </ac:graphicFrameMkLst>
        </pc:graphicFrameChg>
        <pc:graphicFrameChg chg="add mod">
          <ac:chgData name="Pablo Ponce de Leon" userId="834e9298-e2d2-4338-bee2-b4b84eadd4d3" providerId="ADAL" clId="{5C56FEEE-C590-42EB-ACC1-2D0CB11EAB74}" dt="2024-09-05T11:20:50.116" v="1333" actId="1036"/>
          <ac:graphicFrameMkLst>
            <pc:docMk/>
            <pc:sldMk cId="3406173566" sldId="453"/>
            <ac:graphicFrameMk id="36" creationId="{51B41550-8D72-97FA-E508-05CC237872D4}"/>
          </ac:graphicFrameMkLst>
        </pc:graphicFrameChg>
        <pc:picChg chg="add mod">
          <ac:chgData name="Pablo Ponce de Leon" userId="834e9298-e2d2-4338-bee2-b4b84eadd4d3" providerId="ADAL" clId="{5C56FEEE-C590-42EB-ACC1-2D0CB11EAB74}" dt="2024-09-05T11:19:29.596" v="1190" actId="108"/>
          <ac:picMkLst>
            <pc:docMk/>
            <pc:sldMk cId="3406173566" sldId="453"/>
            <ac:picMk id="4" creationId="{39B6599A-11EA-65AE-6DD8-FE7223615462}"/>
          </ac:picMkLst>
        </pc:picChg>
        <pc:picChg chg="add mod">
          <ac:chgData name="Pablo Ponce de Leon" userId="834e9298-e2d2-4338-bee2-b4b84eadd4d3" providerId="ADAL" clId="{5C56FEEE-C590-42EB-ACC1-2D0CB11EAB74}" dt="2024-09-05T11:19:33.893" v="1191" actId="108"/>
          <ac:picMkLst>
            <pc:docMk/>
            <pc:sldMk cId="3406173566" sldId="453"/>
            <ac:picMk id="5" creationId="{21872F24-0877-AD2E-29CC-1BA5B5FDF181}"/>
          </ac:picMkLst>
        </pc:picChg>
        <pc:picChg chg="add mod">
          <ac:chgData name="Pablo Ponce de Leon" userId="834e9298-e2d2-4338-bee2-b4b84eadd4d3" providerId="ADAL" clId="{5C56FEEE-C590-42EB-ACC1-2D0CB11EAB74}" dt="2024-09-05T11:12:40.471" v="1151"/>
          <ac:picMkLst>
            <pc:docMk/>
            <pc:sldMk cId="3406173566" sldId="453"/>
            <ac:picMk id="26" creationId="{BAC4FEDF-D1A4-0517-C613-B92FCD69BA27}"/>
          </ac:picMkLst>
        </pc:picChg>
        <pc:picChg chg="add mod">
          <ac:chgData name="Pablo Ponce de Leon" userId="834e9298-e2d2-4338-bee2-b4b84eadd4d3" providerId="ADAL" clId="{5C56FEEE-C590-42EB-ACC1-2D0CB11EAB74}" dt="2024-09-05T11:12:40.471" v="1151"/>
          <ac:picMkLst>
            <pc:docMk/>
            <pc:sldMk cId="3406173566" sldId="453"/>
            <ac:picMk id="27" creationId="{4F2A6EED-2A95-11F9-4177-712E998677E3}"/>
          </ac:picMkLst>
        </pc:picChg>
        <pc:picChg chg="add mod">
          <ac:chgData name="Pablo Ponce de Leon" userId="834e9298-e2d2-4338-bee2-b4b84eadd4d3" providerId="ADAL" clId="{5C56FEEE-C590-42EB-ACC1-2D0CB11EAB74}" dt="2024-09-05T11:12:40.471" v="1151"/>
          <ac:picMkLst>
            <pc:docMk/>
            <pc:sldMk cId="3406173566" sldId="453"/>
            <ac:picMk id="28" creationId="{A9C0D4E1-248D-E4C2-F104-0E7C16DD5E6E}"/>
          </ac:picMkLst>
        </pc:picChg>
        <pc:picChg chg="add mod">
          <ac:chgData name="Pablo Ponce de Leon" userId="834e9298-e2d2-4338-bee2-b4b84eadd4d3" providerId="ADAL" clId="{5C56FEEE-C590-42EB-ACC1-2D0CB11EAB74}" dt="2024-09-05T11:12:40.471" v="1151"/>
          <ac:picMkLst>
            <pc:docMk/>
            <pc:sldMk cId="3406173566" sldId="453"/>
            <ac:picMk id="29" creationId="{207C75E0-9942-8CA2-BF9E-B7B72159FE11}"/>
          </ac:picMkLst>
        </pc:picChg>
        <pc:picChg chg="add mod">
          <ac:chgData name="Pablo Ponce de Leon" userId="834e9298-e2d2-4338-bee2-b4b84eadd4d3" providerId="ADAL" clId="{5C56FEEE-C590-42EB-ACC1-2D0CB11EAB74}" dt="2024-09-05T11:12:40.471" v="1151"/>
          <ac:picMkLst>
            <pc:docMk/>
            <pc:sldMk cId="3406173566" sldId="453"/>
            <ac:picMk id="30" creationId="{0D24F7B1-3B24-BAC7-9C08-361CB3191425}"/>
          </ac:picMkLst>
        </pc:picChg>
        <pc:picChg chg="add mod">
          <ac:chgData name="Pablo Ponce de Leon" userId="834e9298-e2d2-4338-bee2-b4b84eadd4d3" providerId="ADAL" clId="{5C56FEEE-C590-42EB-ACC1-2D0CB11EAB74}" dt="2024-09-05T11:12:40.471" v="1151"/>
          <ac:picMkLst>
            <pc:docMk/>
            <pc:sldMk cId="3406173566" sldId="453"/>
            <ac:picMk id="31" creationId="{BA0A90F9-B20F-09B1-247C-D603BC58BBAE}"/>
          </ac:picMkLst>
        </pc:picChg>
        <pc:picChg chg="add mod">
          <ac:chgData name="Pablo Ponce de Leon" userId="834e9298-e2d2-4338-bee2-b4b84eadd4d3" providerId="ADAL" clId="{5C56FEEE-C590-42EB-ACC1-2D0CB11EAB74}" dt="2024-09-05T11:12:40.471" v="1151"/>
          <ac:picMkLst>
            <pc:docMk/>
            <pc:sldMk cId="3406173566" sldId="453"/>
            <ac:picMk id="32" creationId="{1E354050-070A-916C-7315-2BED0C32B90D}"/>
          </ac:picMkLst>
        </pc:picChg>
        <pc:picChg chg="add mod">
          <ac:chgData name="Pablo Ponce de Leon" userId="834e9298-e2d2-4338-bee2-b4b84eadd4d3" providerId="ADAL" clId="{5C56FEEE-C590-42EB-ACC1-2D0CB11EAB74}" dt="2024-09-05T11:12:40.471" v="1151"/>
          <ac:picMkLst>
            <pc:docMk/>
            <pc:sldMk cId="3406173566" sldId="453"/>
            <ac:picMk id="33" creationId="{9B075C4B-2994-7629-AB9A-751D9650AC8E}"/>
          </ac:picMkLst>
        </pc:picChg>
        <pc:picChg chg="add del mod">
          <ac:chgData name="Pablo Ponce de Leon" userId="834e9298-e2d2-4338-bee2-b4b84eadd4d3" providerId="ADAL" clId="{5C56FEEE-C590-42EB-ACC1-2D0CB11EAB74}" dt="2024-09-05T11:16:06.584" v="1167" actId="478"/>
          <ac:picMkLst>
            <pc:docMk/>
            <pc:sldMk cId="3406173566" sldId="453"/>
            <ac:picMk id="39" creationId="{77D8F24C-10A4-BC9E-B2BD-10F37A1648B3}"/>
          </ac:picMkLst>
        </pc:picChg>
        <pc:picChg chg="add del mod">
          <ac:chgData name="Pablo Ponce de Leon" userId="834e9298-e2d2-4338-bee2-b4b84eadd4d3" providerId="ADAL" clId="{5C56FEEE-C590-42EB-ACC1-2D0CB11EAB74}" dt="2024-09-05T11:12:52.693" v="1152" actId="478"/>
          <ac:picMkLst>
            <pc:docMk/>
            <pc:sldMk cId="3406173566" sldId="453"/>
            <ac:picMk id="41" creationId="{8872DA87-88A6-9ED0-CC0B-2514CCFEF430}"/>
          </ac:picMkLst>
        </pc:picChg>
        <pc:picChg chg="add mod">
          <ac:chgData name="Pablo Ponce de Leon" userId="834e9298-e2d2-4338-bee2-b4b84eadd4d3" providerId="ADAL" clId="{5C56FEEE-C590-42EB-ACC1-2D0CB11EAB74}" dt="2024-09-05T13:05:55.555" v="4468" actId="164"/>
          <ac:picMkLst>
            <pc:docMk/>
            <pc:sldMk cId="3406173566" sldId="453"/>
            <ac:picMk id="43" creationId="{05C80679-1669-A1E9-229A-6ABC65F9D1DE}"/>
          </ac:picMkLst>
        </pc:picChg>
      </pc:sldChg>
      <pc:sldChg chg="add del setBg">
        <pc:chgData name="Pablo Ponce de Leon" userId="834e9298-e2d2-4338-bee2-b4b84eadd4d3" providerId="ADAL" clId="{5C56FEEE-C590-42EB-ACC1-2D0CB11EAB74}" dt="2024-09-05T08:35:45.086" v="145"/>
        <pc:sldMkLst>
          <pc:docMk/>
          <pc:sldMk cId="443651714" sldId="454"/>
        </pc:sldMkLst>
      </pc:sldChg>
      <pc:sldChg chg="add del ord">
        <pc:chgData name="Pablo Ponce de Leon" userId="834e9298-e2d2-4338-bee2-b4b84eadd4d3" providerId="ADAL" clId="{5C56FEEE-C590-42EB-ACC1-2D0CB11EAB74}" dt="2024-09-05T13:28:25.195" v="4846" actId="47"/>
        <pc:sldMkLst>
          <pc:docMk/>
          <pc:sldMk cId="1393340270" sldId="454"/>
        </pc:sldMkLst>
      </pc:sldChg>
      <pc:sldChg chg="addSp delSp modSp add del mod">
        <pc:chgData name="Pablo Ponce de Leon" userId="834e9298-e2d2-4338-bee2-b4b84eadd4d3" providerId="ADAL" clId="{5C56FEEE-C590-42EB-ACC1-2D0CB11EAB74}" dt="2024-09-05T13:49:11.601" v="6156" actId="47"/>
        <pc:sldMkLst>
          <pc:docMk/>
          <pc:sldMk cId="423000743" sldId="455"/>
        </pc:sldMkLst>
        <pc:spChg chg="add del mod">
          <ac:chgData name="Pablo Ponce de Leon" userId="834e9298-e2d2-4338-bee2-b4b84eadd4d3" providerId="ADAL" clId="{5C56FEEE-C590-42EB-ACC1-2D0CB11EAB74}" dt="2024-09-05T13:15:45.173" v="4638" actId="20577"/>
          <ac:spMkLst>
            <pc:docMk/>
            <pc:sldMk cId="423000743" sldId="455"/>
            <ac:spMk id="2" creationId="{58DB894F-5BC7-755C-551B-4C9A63371CE0}"/>
          </ac:spMkLst>
        </pc:spChg>
      </pc:sldChg>
      <pc:sldChg chg="add del setBg">
        <pc:chgData name="Pablo Ponce de Leon" userId="834e9298-e2d2-4338-bee2-b4b84eadd4d3" providerId="ADAL" clId="{5C56FEEE-C590-42EB-ACC1-2D0CB11EAB74}" dt="2024-09-05T08:35:50.852" v="148"/>
        <pc:sldMkLst>
          <pc:docMk/>
          <pc:sldMk cId="2092568907" sldId="455"/>
        </pc:sldMkLst>
      </pc:sldChg>
      <pc:sldChg chg="add del setBg">
        <pc:chgData name="Pablo Ponce de Leon" userId="834e9298-e2d2-4338-bee2-b4b84eadd4d3" providerId="ADAL" clId="{5C56FEEE-C590-42EB-ACC1-2D0CB11EAB74}" dt="2024-09-05T08:35:53.675" v="151"/>
        <pc:sldMkLst>
          <pc:docMk/>
          <pc:sldMk cId="3490477105" sldId="456"/>
        </pc:sldMkLst>
      </pc:sldChg>
      <pc:sldChg chg="add del">
        <pc:chgData name="Pablo Ponce de Leon" userId="834e9298-e2d2-4338-bee2-b4b84eadd4d3" providerId="ADAL" clId="{5C56FEEE-C590-42EB-ACC1-2D0CB11EAB74}" dt="2024-09-05T13:49:11.601" v="6156" actId="47"/>
        <pc:sldMkLst>
          <pc:docMk/>
          <pc:sldMk cId="3882489806" sldId="456"/>
        </pc:sldMkLst>
      </pc:sldChg>
      <pc:sldChg chg="add del">
        <pc:chgData name="Pablo Ponce de Leon" userId="834e9298-e2d2-4338-bee2-b4b84eadd4d3" providerId="ADAL" clId="{5C56FEEE-C590-42EB-ACC1-2D0CB11EAB74}" dt="2024-09-05T13:49:11.601" v="6156" actId="47"/>
        <pc:sldMkLst>
          <pc:docMk/>
          <pc:sldMk cId="1008199918" sldId="457"/>
        </pc:sldMkLst>
      </pc:sldChg>
      <pc:sldChg chg="add del setBg">
        <pc:chgData name="Pablo Ponce de Leon" userId="834e9298-e2d2-4338-bee2-b4b84eadd4d3" providerId="ADAL" clId="{5C56FEEE-C590-42EB-ACC1-2D0CB11EAB74}" dt="2024-09-05T08:36:10.354" v="154"/>
        <pc:sldMkLst>
          <pc:docMk/>
          <pc:sldMk cId="2425937597" sldId="457"/>
        </pc:sldMkLst>
      </pc:sldChg>
      <pc:sldChg chg="add del">
        <pc:chgData name="Pablo Ponce de Leon" userId="834e9298-e2d2-4338-bee2-b4b84eadd4d3" providerId="ADAL" clId="{5C56FEEE-C590-42EB-ACC1-2D0CB11EAB74}" dt="2024-09-05T13:49:11.601" v="6156" actId="47"/>
        <pc:sldMkLst>
          <pc:docMk/>
          <pc:sldMk cId="45225221" sldId="458"/>
        </pc:sldMkLst>
      </pc:sldChg>
      <pc:sldChg chg="add del setBg">
        <pc:chgData name="Pablo Ponce de Leon" userId="834e9298-e2d2-4338-bee2-b4b84eadd4d3" providerId="ADAL" clId="{5C56FEEE-C590-42EB-ACC1-2D0CB11EAB74}" dt="2024-09-05T08:36:10.354" v="154"/>
        <pc:sldMkLst>
          <pc:docMk/>
          <pc:sldMk cId="2645430201" sldId="458"/>
        </pc:sldMkLst>
      </pc:sldChg>
      <pc:sldChg chg="add del">
        <pc:chgData name="Pablo Ponce de Leon" userId="834e9298-e2d2-4338-bee2-b4b84eadd4d3" providerId="ADAL" clId="{5C56FEEE-C590-42EB-ACC1-2D0CB11EAB74}" dt="2024-09-05T13:49:11.601" v="6156" actId="47"/>
        <pc:sldMkLst>
          <pc:docMk/>
          <pc:sldMk cId="175502264" sldId="459"/>
        </pc:sldMkLst>
      </pc:sldChg>
      <pc:sldChg chg="add del setBg">
        <pc:chgData name="Pablo Ponce de Leon" userId="834e9298-e2d2-4338-bee2-b4b84eadd4d3" providerId="ADAL" clId="{5C56FEEE-C590-42EB-ACC1-2D0CB11EAB74}" dt="2024-09-05T08:36:10.354" v="154"/>
        <pc:sldMkLst>
          <pc:docMk/>
          <pc:sldMk cId="892675621" sldId="459"/>
        </pc:sldMkLst>
      </pc:sldChg>
      <pc:sldChg chg="add del">
        <pc:chgData name="Pablo Ponce de Leon" userId="834e9298-e2d2-4338-bee2-b4b84eadd4d3" providerId="ADAL" clId="{5C56FEEE-C590-42EB-ACC1-2D0CB11EAB74}" dt="2024-09-05T09:02:01.893" v="383" actId="47"/>
        <pc:sldMkLst>
          <pc:docMk/>
          <pc:sldMk cId="3808914721" sldId="2147375780"/>
        </pc:sldMkLst>
      </pc:sldChg>
      <pc:sldChg chg="delSp modSp add del mod ord">
        <pc:chgData name="Pablo Ponce de Leon" userId="834e9298-e2d2-4338-bee2-b4b84eadd4d3" providerId="ADAL" clId="{5C56FEEE-C590-42EB-ACC1-2D0CB11EAB74}" dt="2024-09-05T11:04:48.840" v="856" actId="47"/>
        <pc:sldMkLst>
          <pc:docMk/>
          <pc:sldMk cId="1176439896" sldId="2147375782"/>
        </pc:sldMkLst>
        <pc:spChg chg="mod">
          <ac:chgData name="Pablo Ponce de Leon" userId="834e9298-e2d2-4338-bee2-b4b84eadd4d3" providerId="ADAL" clId="{5C56FEEE-C590-42EB-ACC1-2D0CB11EAB74}" dt="2024-09-05T10:54:00.560" v="662" actId="108"/>
          <ac:spMkLst>
            <pc:docMk/>
            <pc:sldMk cId="1176439896" sldId="2147375782"/>
            <ac:spMk id="3" creationId="{DB59156B-6697-F8EB-3A0A-9077C0E4B19C}"/>
          </ac:spMkLst>
        </pc:spChg>
        <pc:picChg chg="del">
          <ac:chgData name="Pablo Ponce de Leon" userId="834e9298-e2d2-4338-bee2-b4b84eadd4d3" providerId="ADAL" clId="{5C56FEEE-C590-42EB-ACC1-2D0CB11EAB74}" dt="2024-09-05T10:55:16.299" v="670" actId="21"/>
          <ac:picMkLst>
            <pc:docMk/>
            <pc:sldMk cId="1176439896" sldId="2147375782"/>
            <ac:picMk id="17" creationId="{F97CEF5F-BD3D-2FCB-30F7-0C7F006906F6}"/>
          </ac:picMkLst>
        </pc:picChg>
      </pc:sldChg>
      <pc:sldMasterChg chg="delSldLayout">
        <pc:chgData name="Pablo Ponce de Leon" userId="834e9298-e2d2-4338-bee2-b4b84eadd4d3" providerId="ADAL" clId="{5C56FEEE-C590-42EB-ACC1-2D0CB11EAB74}" dt="2024-09-05T11:04:48.840" v="856" actId="47"/>
        <pc:sldMasterMkLst>
          <pc:docMk/>
          <pc:sldMasterMk cId="71725461" sldId="2147483660"/>
        </pc:sldMasterMkLst>
        <pc:sldLayoutChg chg="del">
          <pc:chgData name="Pablo Ponce de Leon" userId="834e9298-e2d2-4338-bee2-b4b84eadd4d3" providerId="ADAL" clId="{5C56FEEE-C590-42EB-ACC1-2D0CB11EAB74}" dt="2024-09-05T09:02:01.893" v="383" actId="47"/>
          <pc:sldLayoutMkLst>
            <pc:docMk/>
            <pc:sldMasterMk cId="71725461" sldId="2147483660"/>
            <pc:sldLayoutMk cId="1561935006" sldId="2147483671"/>
          </pc:sldLayoutMkLst>
        </pc:sldLayoutChg>
        <pc:sldLayoutChg chg="del">
          <pc:chgData name="Pablo Ponce de Leon" userId="834e9298-e2d2-4338-bee2-b4b84eadd4d3" providerId="ADAL" clId="{5C56FEEE-C590-42EB-ACC1-2D0CB11EAB74}" dt="2024-09-05T11:04:48.840" v="856" actId="47"/>
          <pc:sldLayoutMkLst>
            <pc:docMk/>
            <pc:sldMasterMk cId="71725461" sldId="2147483660"/>
            <pc:sldLayoutMk cId="2908930380" sldId="2147483671"/>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sgnext-my.sharepoint.com/personal/pablo_ponce_de_leon_esgnext_ch/Documents/Book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'by Industry'!$E$4</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lang="en-US" sz="900" b="0" i="0" u="none" strike="noStrike" kern="1200" baseline="0">
                    <a:solidFill>
                      <a:schemeClr val="accent1"/>
                    </a:solidFill>
                    <a:latin typeface="+mj-lt"/>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'by Industry'!$D$5:$D$27</c:f>
              <c:strCache>
                <c:ptCount val="23"/>
                <c:pt idx="0">
                  <c:v>Waste Management</c:v>
                </c:pt>
                <c:pt idx="1">
                  <c:v>Processed Foods</c:v>
                </c:pt>
                <c:pt idx="2">
                  <c:v>Apparel, Accessories &amp; Footwear</c:v>
                </c:pt>
                <c:pt idx="3">
                  <c:v>Telecommunication Services</c:v>
                </c:pt>
                <c:pt idx="4">
                  <c:v>Medical Equipment &amp; Supplies</c:v>
                </c:pt>
                <c:pt idx="5">
                  <c:v>Engineering &amp; Construction Services</c:v>
                </c:pt>
                <c:pt idx="6">
                  <c:v>Marine Transportation</c:v>
                </c:pt>
                <c:pt idx="7">
                  <c:v>Semiconductors</c:v>
                </c:pt>
                <c:pt idx="8">
                  <c:v>Electrical &amp; Electronic Equipment</c:v>
                </c:pt>
                <c:pt idx="9">
                  <c:v>Hardware</c:v>
                </c:pt>
                <c:pt idx="10">
                  <c:v>Insurance</c:v>
                </c:pt>
                <c:pt idx="11">
                  <c:v>Professional &amp; Commercial Services</c:v>
                </c:pt>
                <c:pt idx="12">
                  <c:v>Asset Management &amp; Custody Activities</c:v>
                </c:pt>
                <c:pt idx="13">
                  <c:v>Multiline and Specialty Retailers &amp; Distributors</c:v>
                </c:pt>
                <c:pt idx="14">
                  <c:v>Biotechnology &amp; Pharmaceuticals</c:v>
                </c:pt>
                <c:pt idx="15">
                  <c:v>Industrial Machinery &amp; Goods</c:v>
                </c:pt>
                <c:pt idx="16">
                  <c:v>Oil &amp; Gas – Exploration &amp; Production</c:v>
                </c:pt>
                <c:pt idx="17">
                  <c:v>Metals &amp; Mining</c:v>
                </c:pt>
                <c:pt idx="18">
                  <c:v>Electric Utilities &amp; Power Generators</c:v>
                </c:pt>
                <c:pt idx="19">
                  <c:v>Chemicals</c:v>
                </c:pt>
                <c:pt idx="20">
                  <c:v>Software &amp; IT Services</c:v>
                </c:pt>
                <c:pt idx="21">
                  <c:v>Real Estate</c:v>
                </c:pt>
                <c:pt idx="22">
                  <c:v>Commercial Banks</c:v>
                </c:pt>
              </c:strCache>
            </c:strRef>
          </c:cat>
          <c:val>
            <c:numRef>
              <c:f>'by Industry'!$E$5:$E$27</c:f>
              <c:numCache>
                <c:formatCode>General</c:formatCode>
                <c:ptCount val="23"/>
                <c:pt idx="0">
                  <c:v>17</c:v>
                </c:pt>
                <c:pt idx="1">
                  <c:v>53</c:v>
                </c:pt>
                <c:pt idx="2">
                  <c:v>60</c:v>
                </c:pt>
                <c:pt idx="3">
                  <c:v>63</c:v>
                </c:pt>
                <c:pt idx="4">
                  <c:v>64</c:v>
                </c:pt>
                <c:pt idx="5">
                  <c:v>66</c:v>
                </c:pt>
                <c:pt idx="6">
                  <c:v>66</c:v>
                </c:pt>
                <c:pt idx="7">
                  <c:v>68</c:v>
                </c:pt>
                <c:pt idx="8">
                  <c:v>76</c:v>
                </c:pt>
                <c:pt idx="9">
                  <c:v>78</c:v>
                </c:pt>
                <c:pt idx="10">
                  <c:v>79</c:v>
                </c:pt>
                <c:pt idx="11">
                  <c:v>83</c:v>
                </c:pt>
                <c:pt idx="12">
                  <c:v>87</c:v>
                </c:pt>
                <c:pt idx="13">
                  <c:v>94</c:v>
                </c:pt>
                <c:pt idx="14">
                  <c:v>109</c:v>
                </c:pt>
                <c:pt idx="15">
                  <c:v>113</c:v>
                </c:pt>
                <c:pt idx="16">
                  <c:v>123</c:v>
                </c:pt>
                <c:pt idx="17">
                  <c:v>133</c:v>
                </c:pt>
                <c:pt idx="18">
                  <c:v>139</c:v>
                </c:pt>
                <c:pt idx="19">
                  <c:v>143</c:v>
                </c:pt>
                <c:pt idx="20">
                  <c:v>187</c:v>
                </c:pt>
                <c:pt idx="21">
                  <c:v>192</c:v>
                </c:pt>
                <c:pt idx="22">
                  <c:v>226</c:v>
                </c:pt>
              </c:numCache>
            </c:numRef>
          </c:val>
          <c:extLst>
            <c:ext xmlns:c16="http://schemas.microsoft.com/office/drawing/2014/chart" uri="{C3380CC4-5D6E-409C-BE32-E72D297353CC}">
              <c16:uniqueId val="{00000000-7CDA-4CE9-AF83-578F1B3258F8}"/>
            </c:ext>
          </c:extLst>
        </c:ser>
        <c:dLbls>
          <c:showLegendKey val="0"/>
          <c:showVal val="0"/>
          <c:showCatName val="0"/>
          <c:showSerName val="0"/>
          <c:showPercent val="0"/>
          <c:showBubbleSize val="0"/>
        </c:dLbls>
        <c:gapWidth val="182"/>
        <c:axId val="1043869008"/>
        <c:axId val="1043867088"/>
      </c:barChart>
      <c:catAx>
        <c:axId val="10438690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900" b="0" i="0" u="none" strike="noStrike" kern="1200" baseline="0">
                <a:solidFill>
                  <a:schemeClr val="accent1"/>
                </a:solidFill>
                <a:latin typeface="+mj-lt"/>
                <a:ea typeface="+mn-ea"/>
                <a:cs typeface="+mn-cs"/>
              </a:defRPr>
            </a:pPr>
            <a:endParaRPr lang="LID4096"/>
          </a:p>
        </c:txPr>
        <c:crossAx val="1043867088"/>
        <c:crosses val="autoZero"/>
        <c:auto val="1"/>
        <c:lblAlgn val="ctr"/>
        <c:lblOffset val="100"/>
        <c:noMultiLvlLbl val="0"/>
      </c:catAx>
      <c:valAx>
        <c:axId val="10438670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900" b="0" i="0" u="none" strike="noStrike" kern="1200" baseline="0">
                <a:solidFill>
                  <a:schemeClr val="accent1"/>
                </a:solidFill>
                <a:latin typeface="Raleway" pitchFamily="2" charset="0"/>
                <a:ea typeface="+mn-ea"/>
                <a:cs typeface="+mn-cs"/>
              </a:defRPr>
            </a:pPr>
            <a:endParaRPr lang="LID4096"/>
          </a:p>
        </c:txPr>
        <c:crossAx val="1043869008"/>
        <c:crosses val="autoZero"/>
        <c:crossBetween val="between"/>
      </c:valAx>
      <c:spPr>
        <a:noFill/>
        <a:ln>
          <a:noFill/>
        </a:ln>
        <a:effectLst/>
      </c:spPr>
    </c:plotArea>
    <c:plotVisOnly val="1"/>
    <c:dispBlanksAs val="gap"/>
    <c:showDLblsOverMax val="0"/>
  </c:chart>
  <c:spPr>
    <a:noFill/>
    <a:ln>
      <a:noFill/>
    </a:ln>
    <a:effectLst/>
  </c:spPr>
  <c:txPr>
    <a:bodyPr/>
    <a:lstStyle/>
    <a:p>
      <a:pPr algn="ctr">
        <a:defRPr lang="en-US" sz="900" b="0" i="0" u="none" strike="noStrike" kern="1200" baseline="0">
          <a:solidFill>
            <a:schemeClr val="tx1">
              <a:lumMod val="65000"/>
              <a:lumOff val="35000"/>
            </a:schemeClr>
          </a:solidFill>
          <a:latin typeface="Raleway" pitchFamily="2" charset="0"/>
          <a:ea typeface="+mn-ea"/>
          <a:cs typeface="+mn-cs"/>
        </a:defRPr>
      </a:pPr>
      <a:endParaRPr lang="LID4096"/>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957021-9B9E-4F07-B768-87C837E5E768}" type="doc">
      <dgm:prSet loTypeId="urn:microsoft.com/office/officeart/2005/8/layout/gear1" loCatId="cycle" qsTypeId="urn:microsoft.com/office/officeart/2005/8/quickstyle/simple1" qsCatId="simple" csTypeId="urn:microsoft.com/office/officeart/2005/8/colors/accent1_2" csCatId="accent1" phldr="1"/>
      <dgm:spPr/>
    </dgm:pt>
    <dgm:pt modelId="{18E6A19E-2623-4881-AFB7-9C8608E88B60}">
      <dgm:prSet phldrT="[Text]" custT="1"/>
      <dgm:spPr>
        <a:solidFill>
          <a:schemeClr val="accent1"/>
        </a:solidFill>
        <a:ln w="12700" cap="flat" cmpd="sng" algn="ctr">
          <a:noFill/>
          <a:prstDash val="solid"/>
          <a:miter lim="800000"/>
        </a:ln>
        <a:effectLst/>
      </dgm:spPr>
      <dgm:t>
        <a:bodyPr spcFirstLastPara="0" vert="horz" wrap="square" lIns="91425" tIns="45700" rIns="91425" bIns="45700" numCol="1" spcCol="1270" anchor="t" anchorCtr="0"/>
        <a:lstStyle/>
        <a:p>
          <a:pPr marL="0" marR="0" lvl="0" indent="0" algn="ctr" defTabSz="914400" rtl="0" eaLnBrk="1" fontAlgn="auto" latinLnBrk="0" hangingPunct="1">
            <a:lnSpc>
              <a:spcPct val="100000"/>
            </a:lnSpc>
            <a:spcBef>
              <a:spcPct val="0"/>
            </a:spcBef>
            <a:spcAft>
              <a:spcPts val="0"/>
            </a:spcAft>
            <a:buClr>
              <a:srgbClr val="000000"/>
            </a:buClr>
            <a:buSzTx/>
            <a:buFont typeface="Arial"/>
            <a:buNone/>
            <a:tabLst/>
            <a:defRPr/>
          </a:pPr>
          <a:endParaRPr kumimoji="0" lang="es-ES" sz="3200" b="1" i="0" u="none" strike="noStrike" kern="0" cap="none" spc="0" normalizeH="0" baseline="0" dirty="0">
            <a:ln>
              <a:noFill/>
            </a:ln>
            <a:solidFill>
              <a:prstClr val="white"/>
            </a:solidFill>
            <a:effectLst/>
            <a:uLnTx/>
            <a:uFillTx/>
            <a:latin typeface="Raleway" pitchFamily="2" charset="0"/>
            <a:ea typeface="+mn-ea"/>
            <a:cs typeface="Arial"/>
          </a:endParaRPr>
        </a:p>
      </dgm:t>
    </dgm:pt>
    <dgm:pt modelId="{3331092B-98E4-4F9A-BAD7-42FC7F23C0E9}" type="sibTrans" cxnId="{80AA597E-8DAC-4881-BD23-A1194F740A0C}">
      <dgm:prSet/>
      <dgm:spPr/>
      <dgm:t>
        <a:bodyPr/>
        <a:lstStyle/>
        <a:p>
          <a:endParaRPr lang="es-ES"/>
        </a:p>
      </dgm:t>
    </dgm:pt>
    <dgm:pt modelId="{5B6BC70A-0406-4139-B28B-301F7B55099E}" type="parTrans" cxnId="{80AA597E-8DAC-4881-BD23-A1194F740A0C}">
      <dgm:prSet/>
      <dgm:spPr/>
      <dgm:t>
        <a:bodyPr/>
        <a:lstStyle/>
        <a:p>
          <a:endParaRPr lang="es-ES"/>
        </a:p>
      </dgm:t>
    </dgm:pt>
    <dgm:pt modelId="{F8D32A29-113F-419F-B7E7-FD128E9A28C3}">
      <dgm:prSet phldrT="[Text]" custT="1"/>
      <dgm:spPr>
        <a:solidFill>
          <a:schemeClr val="accent1"/>
        </a:solidFill>
        <a:ln>
          <a:noFill/>
        </a:ln>
      </dgm:spPr>
      <dgm:t>
        <a:bodyPr spcFirstLastPara="1" vert="horz" wrap="square" lIns="91425" tIns="45700" rIns="91425" bIns="45700" numCol="1" spcCol="1270" anchor="t" anchorCtr="0"/>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3200" b="1" i="0" u="none" strike="noStrike" kern="0" cap="none" spc="0" normalizeH="0" baseline="0" dirty="0">
            <a:ln>
              <a:noFill/>
            </a:ln>
            <a:solidFill>
              <a:schemeClr val="bg1"/>
            </a:solidFill>
            <a:effectLst/>
            <a:uLnTx/>
            <a:uFillTx/>
            <a:latin typeface="Raleway" pitchFamily="2" charset="0"/>
            <a:ea typeface="+mn-ea"/>
            <a:cs typeface="Arial"/>
          </a:endParaRPr>
        </a:p>
      </dgm:t>
    </dgm:pt>
    <dgm:pt modelId="{D4128A9E-B4BF-4777-9B3B-C35D78E12300}" type="sibTrans" cxnId="{5BBB0F76-DD9C-4E26-9106-7BA5AD5BF9AA}">
      <dgm:prSet/>
      <dgm:spPr/>
      <dgm:t>
        <a:bodyPr/>
        <a:lstStyle/>
        <a:p>
          <a:endParaRPr lang="es-ES"/>
        </a:p>
      </dgm:t>
    </dgm:pt>
    <dgm:pt modelId="{C2680D93-43F7-4AC5-8FD6-9B6CB0E1868E}" type="parTrans" cxnId="{5BBB0F76-DD9C-4E26-9106-7BA5AD5BF9AA}">
      <dgm:prSet/>
      <dgm:spPr/>
      <dgm:t>
        <a:bodyPr/>
        <a:lstStyle/>
        <a:p>
          <a:endParaRPr lang="es-ES"/>
        </a:p>
      </dgm:t>
    </dgm:pt>
    <dgm:pt modelId="{D841DAD1-5EBB-45E1-B252-52C6FA831E8C}">
      <dgm:prSet phldrT="[Text]" custT="1"/>
      <dgm:spPr>
        <a:solidFill>
          <a:schemeClr val="accent1"/>
        </a:solidFill>
        <a:ln w="12700" cap="flat" cmpd="sng" algn="ctr">
          <a:solidFill>
            <a:schemeClr val="accent1"/>
          </a:solidFill>
          <a:prstDash val="solid"/>
          <a:miter lim="800000"/>
        </a:ln>
        <a:effectLst/>
      </dgm:spPr>
      <dgm:t>
        <a:bodyPr spcFirstLastPara="0" vert="horz" wrap="square" lIns="91425" tIns="45700" rIns="91425" bIns="45700" numCol="1" spcCol="1270" anchor="t" anchorCtr="0"/>
        <a:lstStyle/>
        <a:p>
          <a:pPr marL="0" marR="0" lvl="0" indent="0" algn="ctr" defTabSz="914400" rtl="0" eaLnBrk="1" fontAlgn="auto" latinLnBrk="0" hangingPunct="1">
            <a:lnSpc>
              <a:spcPct val="100000"/>
            </a:lnSpc>
            <a:spcBef>
              <a:spcPct val="0"/>
            </a:spcBef>
            <a:spcAft>
              <a:spcPts val="0"/>
            </a:spcAft>
            <a:buClr>
              <a:srgbClr val="000000"/>
            </a:buClr>
            <a:buSzTx/>
            <a:buFont typeface="Arial"/>
            <a:buNone/>
            <a:tabLst/>
            <a:defRPr/>
          </a:pPr>
          <a:endParaRPr kumimoji="0" lang="es-ES" sz="3200" b="1" i="0" u="none" strike="noStrike" kern="0" cap="none" spc="0" normalizeH="0" baseline="0" dirty="0">
            <a:ln>
              <a:noFill/>
            </a:ln>
            <a:solidFill>
              <a:prstClr val="white"/>
            </a:solidFill>
            <a:effectLst/>
            <a:uLnTx/>
            <a:uFillTx/>
            <a:latin typeface="Raleway" pitchFamily="2" charset="0"/>
            <a:ea typeface="+mn-ea"/>
            <a:cs typeface="Arial"/>
          </a:endParaRPr>
        </a:p>
      </dgm:t>
    </dgm:pt>
    <dgm:pt modelId="{92399FA9-7C15-4701-AC8E-4D72698E3D72}" type="sibTrans" cxnId="{C5F7842C-FB75-42E4-8D91-36DBC60265D7}">
      <dgm:prSet/>
      <dgm:spPr/>
      <dgm:t>
        <a:bodyPr/>
        <a:lstStyle/>
        <a:p>
          <a:endParaRPr lang="es-ES"/>
        </a:p>
      </dgm:t>
    </dgm:pt>
    <dgm:pt modelId="{8A4155B6-F613-4829-8C00-CF018F03FA7B}" type="parTrans" cxnId="{C5F7842C-FB75-42E4-8D91-36DBC60265D7}">
      <dgm:prSet/>
      <dgm:spPr/>
      <dgm:t>
        <a:bodyPr/>
        <a:lstStyle/>
        <a:p>
          <a:endParaRPr lang="es-ES"/>
        </a:p>
      </dgm:t>
    </dgm:pt>
    <dgm:pt modelId="{43ED3C36-28E5-49EF-8D70-A8E4F867CC56}" type="pres">
      <dgm:prSet presAssocID="{10957021-9B9E-4F07-B768-87C837E5E768}" presName="composite" presStyleCnt="0">
        <dgm:presLayoutVars>
          <dgm:chMax val="3"/>
          <dgm:animLvl val="lvl"/>
          <dgm:resizeHandles val="exact"/>
        </dgm:presLayoutVars>
      </dgm:prSet>
      <dgm:spPr/>
    </dgm:pt>
    <dgm:pt modelId="{1502CC26-E0E4-405E-A22A-0F7A3BE8216D}" type="pres">
      <dgm:prSet presAssocID="{18E6A19E-2623-4881-AFB7-9C8608E88B60}" presName="gear1" presStyleLbl="node1" presStyleIdx="0" presStyleCnt="3">
        <dgm:presLayoutVars>
          <dgm:chMax val="1"/>
          <dgm:bulletEnabled val="1"/>
        </dgm:presLayoutVars>
      </dgm:prSet>
      <dgm:spPr>
        <a:xfrm>
          <a:off x="1564907" y="1346347"/>
          <a:ext cx="1645535" cy="1645535"/>
        </a:xfrm>
        <a:prstGeom prst="gear9">
          <a:avLst/>
        </a:prstGeom>
      </dgm:spPr>
    </dgm:pt>
    <dgm:pt modelId="{6FD49711-F568-4551-9BB8-FBEC8BAED373}" type="pres">
      <dgm:prSet presAssocID="{18E6A19E-2623-4881-AFB7-9C8608E88B60}" presName="gear1srcNode" presStyleLbl="node1" presStyleIdx="0" presStyleCnt="3"/>
      <dgm:spPr/>
    </dgm:pt>
    <dgm:pt modelId="{321BA64A-2940-4839-AF13-039B24D0C3BD}" type="pres">
      <dgm:prSet presAssocID="{18E6A19E-2623-4881-AFB7-9C8608E88B60}" presName="gear1dstNode" presStyleLbl="node1" presStyleIdx="0" presStyleCnt="3"/>
      <dgm:spPr/>
    </dgm:pt>
    <dgm:pt modelId="{BD293C07-B184-423E-BD62-455BD529DB9E}" type="pres">
      <dgm:prSet presAssocID="{F8D32A29-113F-419F-B7E7-FD128E9A28C3}" presName="gear2" presStyleLbl="node1" presStyleIdx="1" presStyleCnt="3">
        <dgm:presLayoutVars>
          <dgm:chMax val="1"/>
          <dgm:bulletEnabled val="1"/>
        </dgm:presLayoutVars>
      </dgm:prSet>
      <dgm:spPr>
        <a:xfrm>
          <a:off x="607505" y="957402"/>
          <a:ext cx="1196753" cy="1196753"/>
        </a:xfrm>
        <a:prstGeom prst="gear6">
          <a:avLst/>
        </a:prstGeom>
      </dgm:spPr>
    </dgm:pt>
    <dgm:pt modelId="{4CBDD466-87D7-4D7C-9263-5D4736A60417}" type="pres">
      <dgm:prSet presAssocID="{F8D32A29-113F-419F-B7E7-FD128E9A28C3}" presName="gear2srcNode" presStyleLbl="node1" presStyleIdx="1" presStyleCnt="3"/>
      <dgm:spPr/>
    </dgm:pt>
    <dgm:pt modelId="{27B8DB8F-E331-417D-9F67-068C4D9C475E}" type="pres">
      <dgm:prSet presAssocID="{F8D32A29-113F-419F-B7E7-FD128E9A28C3}" presName="gear2dstNode" presStyleLbl="node1" presStyleIdx="1" presStyleCnt="3"/>
      <dgm:spPr/>
    </dgm:pt>
    <dgm:pt modelId="{F17D602F-9B5A-4BB1-B851-3B40564DB17E}" type="pres">
      <dgm:prSet presAssocID="{D841DAD1-5EBB-45E1-B252-52C6FA831E8C}" presName="gear3" presStyleLbl="node1" presStyleIdx="2" presStyleCnt="3"/>
      <dgm:spPr>
        <a:xfrm rot="20700000">
          <a:off x="1277809" y="131764"/>
          <a:ext cx="1172573" cy="1172573"/>
        </a:xfrm>
        <a:prstGeom prst="gear6">
          <a:avLst/>
        </a:prstGeom>
      </dgm:spPr>
    </dgm:pt>
    <dgm:pt modelId="{676FF493-111F-4A73-81CD-87A88E778FC3}" type="pres">
      <dgm:prSet presAssocID="{D841DAD1-5EBB-45E1-B252-52C6FA831E8C}" presName="gear3tx" presStyleLbl="node1" presStyleIdx="2" presStyleCnt="3">
        <dgm:presLayoutVars>
          <dgm:chMax val="1"/>
          <dgm:bulletEnabled val="1"/>
        </dgm:presLayoutVars>
      </dgm:prSet>
      <dgm:spPr/>
    </dgm:pt>
    <dgm:pt modelId="{F6C0DB41-7C9B-4DF9-93DC-8105A920E3CB}" type="pres">
      <dgm:prSet presAssocID="{D841DAD1-5EBB-45E1-B252-52C6FA831E8C}" presName="gear3srcNode" presStyleLbl="node1" presStyleIdx="2" presStyleCnt="3"/>
      <dgm:spPr/>
    </dgm:pt>
    <dgm:pt modelId="{D1728B8F-FF27-4609-B7B6-CFE3BAB7C59B}" type="pres">
      <dgm:prSet presAssocID="{D841DAD1-5EBB-45E1-B252-52C6FA831E8C}" presName="gear3dstNode" presStyleLbl="node1" presStyleIdx="2" presStyleCnt="3"/>
      <dgm:spPr/>
    </dgm:pt>
    <dgm:pt modelId="{AC8B8527-A66A-4AE8-9392-F459ECBBAB60}" type="pres">
      <dgm:prSet presAssocID="{3331092B-98E4-4F9A-BAD7-42FC7F23C0E9}" presName="connector1" presStyleLbl="sibTrans2D1" presStyleIdx="0" presStyleCnt="3"/>
      <dgm:spPr/>
    </dgm:pt>
    <dgm:pt modelId="{AE4B7621-546C-4384-9DFD-7425D591D547}" type="pres">
      <dgm:prSet presAssocID="{D4128A9E-B4BF-4777-9B3B-C35D78E12300}" presName="connector2" presStyleLbl="sibTrans2D1" presStyleIdx="1" presStyleCnt="3"/>
      <dgm:spPr/>
    </dgm:pt>
    <dgm:pt modelId="{B6C25F14-B32F-4589-8375-C4E8CD52F763}" type="pres">
      <dgm:prSet presAssocID="{92399FA9-7C15-4701-AC8E-4D72698E3D72}" presName="connector3" presStyleLbl="sibTrans2D1" presStyleIdx="2" presStyleCnt="3"/>
      <dgm:spPr/>
    </dgm:pt>
  </dgm:ptLst>
  <dgm:cxnLst>
    <dgm:cxn modelId="{3C7C211B-95F5-41BE-8A85-A673EA1EC65B}" type="presOf" srcId="{18E6A19E-2623-4881-AFB7-9C8608E88B60}" destId="{321BA64A-2940-4839-AF13-039B24D0C3BD}" srcOrd="2" destOrd="0" presId="urn:microsoft.com/office/officeart/2005/8/layout/gear1"/>
    <dgm:cxn modelId="{C5F7842C-FB75-42E4-8D91-36DBC60265D7}" srcId="{10957021-9B9E-4F07-B768-87C837E5E768}" destId="{D841DAD1-5EBB-45E1-B252-52C6FA831E8C}" srcOrd="2" destOrd="0" parTransId="{8A4155B6-F613-4829-8C00-CF018F03FA7B}" sibTransId="{92399FA9-7C15-4701-AC8E-4D72698E3D72}"/>
    <dgm:cxn modelId="{6D5D5F2D-C13D-4E84-968D-D65B9B0CDA0C}" type="presOf" srcId="{D841DAD1-5EBB-45E1-B252-52C6FA831E8C}" destId="{D1728B8F-FF27-4609-B7B6-CFE3BAB7C59B}" srcOrd="3" destOrd="0" presId="urn:microsoft.com/office/officeart/2005/8/layout/gear1"/>
    <dgm:cxn modelId="{CB693332-7E65-4BD6-A00B-C77F2CF01697}" type="presOf" srcId="{3331092B-98E4-4F9A-BAD7-42FC7F23C0E9}" destId="{AC8B8527-A66A-4AE8-9392-F459ECBBAB60}" srcOrd="0" destOrd="0" presId="urn:microsoft.com/office/officeart/2005/8/layout/gear1"/>
    <dgm:cxn modelId="{F52DA53C-2DB1-4567-A8FF-A160E16166F4}" type="presOf" srcId="{D841DAD1-5EBB-45E1-B252-52C6FA831E8C}" destId="{F6C0DB41-7C9B-4DF9-93DC-8105A920E3CB}" srcOrd="2" destOrd="0" presId="urn:microsoft.com/office/officeart/2005/8/layout/gear1"/>
    <dgm:cxn modelId="{63A1EA3F-F5F4-4847-930C-92AAF0EBB754}" type="presOf" srcId="{D841DAD1-5EBB-45E1-B252-52C6FA831E8C}" destId="{676FF493-111F-4A73-81CD-87A88E778FC3}" srcOrd="1" destOrd="0" presId="urn:microsoft.com/office/officeart/2005/8/layout/gear1"/>
    <dgm:cxn modelId="{5BBB0F76-DD9C-4E26-9106-7BA5AD5BF9AA}" srcId="{10957021-9B9E-4F07-B768-87C837E5E768}" destId="{F8D32A29-113F-419F-B7E7-FD128E9A28C3}" srcOrd="1" destOrd="0" parTransId="{C2680D93-43F7-4AC5-8FD6-9B6CB0E1868E}" sibTransId="{D4128A9E-B4BF-4777-9B3B-C35D78E12300}"/>
    <dgm:cxn modelId="{78A2A059-13FA-4057-BDD9-1CB9B4D1DF2F}" type="presOf" srcId="{10957021-9B9E-4F07-B768-87C837E5E768}" destId="{43ED3C36-28E5-49EF-8D70-A8E4F867CC56}" srcOrd="0" destOrd="0" presId="urn:microsoft.com/office/officeart/2005/8/layout/gear1"/>
    <dgm:cxn modelId="{80AA597E-8DAC-4881-BD23-A1194F740A0C}" srcId="{10957021-9B9E-4F07-B768-87C837E5E768}" destId="{18E6A19E-2623-4881-AFB7-9C8608E88B60}" srcOrd="0" destOrd="0" parTransId="{5B6BC70A-0406-4139-B28B-301F7B55099E}" sibTransId="{3331092B-98E4-4F9A-BAD7-42FC7F23C0E9}"/>
    <dgm:cxn modelId="{0E9E9482-8920-441B-A38D-A8E953BD9345}" type="presOf" srcId="{92399FA9-7C15-4701-AC8E-4D72698E3D72}" destId="{B6C25F14-B32F-4589-8375-C4E8CD52F763}" srcOrd="0" destOrd="0" presId="urn:microsoft.com/office/officeart/2005/8/layout/gear1"/>
    <dgm:cxn modelId="{7AAC1998-CE9C-4489-9B8E-DC58650B101A}" type="presOf" srcId="{F8D32A29-113F-419F-B7E7-FD128E9A28C3}" destId="{4CBDD466-87D7-4D7C-9263-5D4736A60417}" srcOrd="1" destOrd="0" presId="urn:microsoft.com/office/officeart/2005/8/layout/gear1"/>
    <dgm:cxn modelId="{470E7798-AAA2-492B-858A-2AB3F760A670}" type="presOf" srcId="{18E6A19E-2623-4881-AFB7-9C8608E88B60}" destId="{1502CC26-E0E4-405E-A22A-0F7A3BE8216D}" srcOrd="0" destOrd="0" presId="urn:microsoft.com/office/officeart/2005/8/layout/gear1"/>
    <dgm:cxn modelId="{3B85A3C4-9309-41BD-A28A-F6B5E5A85371}" type="presOf" srcId="{18E6A19E-2623-4881-AFB7-9C8608E88B60}" destId="{6FD49711-F568-4551-9BB8-FBEC8BAED373}" srcOrd="1" destOrd="0" presId="urn:microsoft.com/office/officeart/2005/8/layout/gear1"/>
    <dgm:cxn modelId="{DC9F7EC5-7DF1-496B-A6C5-7A0293B9BD6D}" type="presOf" srcId="{D4128A9E-B4BF-4777-9B3B-C35D78E12300}" destId="{AE4B7621-546C-4384-9DFD-7425D591D547}" srcOrd="0" destOrd="0" presId="urn:microsoft.com/office/officeart/2005/8/layout/gear1"/>
    <dgm:cxn modelId="{BF762BD6-601C-4501-B541-E3D713D35C6A}" type="presOf" srcId="{F8D32A29-113F-419F-B7E7-FD128E9A28C3}" destId="{27B8DB8F-E331-417D-9F67-068C4D9C475E}" srcOrd="2" destOrd="0" presId="urn:microsoft.com/office/officeart/2005/8/layout/gear1"/>
    <dgm:cxn modelId="{92A3ACE2-F64C-46F9-9773-19B666515266}" type="presOf" srcId="{D841DAD1-5EBB-45E1-B252-52C6FA831E8C}" destId="{F17D602F-9B5A-4BB1-B851-3B40564DB17E}" srcOrd="0" destOrd="0" presId="urn:microsoft.com/office/officeart/2005/8/layout/gear1"/>
    <dgm:cxn modelId="{28BA2CF0-AF5B-4427-8504-C96274D9EFC8}" type="presOf" srcId="{F8D32A29-113F-419F-B7E7-FD128E9A28C3}" destId="{BD293C07-B184-423E-BD62-455BD529DB9E}" srcOrd="0" destOrd="0" presId="urn:microsoft.com/office/officeart/2005/8/layout/gear1"/>
    <dgm:cxn modelId="{E4A92358-92B5-4E10-B3EE-0D88F930ED23}" type="presParOf" srcId="{43ED3C36-28E5-49EF-8D70-A8E4F867CC56}" destId="{1502CC26-E0E4-405E-A22A-0F7A3BE8216D}" srcOrd="0" destOrd="0" presId="urn:microsoft.com/office/officeart/2005/8/layout/gear1"/>
    <dgm:cxn modelId="{DAC89694-629D-4A00-8E71-9FC823E39ECF}" type="presParOf" srcId="{43ED3C36-28E5-49EF-8D70-A8E4F867CC56}" destId="{6FD49711-F568-4551-9BB8-FBEC8BAED373}" srcOrd="1" destOrd="0" presId="urn:microsoft.com/office/officeart/2005/8/layout/gear1"/>
    <dgm:cxn modelId="{9F611678-42F3-4362-8501-B94216D7A7C9}" type="presParOf" srcId="{43ED3C36-28E5-49EF-8D70-A8E4F867CC56}" destId="{321BA64A-2940-4839-AF13-039B24D0C3BD}" srcOrd="2" destOrd="0" presId="urn:microsoft.com/office/officeart/2005/8/layout/gear1"/>
    <dgm:cxn modelId="{E8CC600A-4FE3-4C71-B5F3-8CEEF2295277}" type="presParOf" srcId="{43ED3C36-28E5-49EF-8D70-A8E4F867CC56}" destId="{BD293C07-B184-423E-BD62-455BD529DB9E}" srcOrd="3" destOrd="0" presId="urn:microsoft.com/office/officeart/2005/8/layout/gear1"/>
    <dgm:cxn modelId="{A21BA1D1-97D0-44FA-99F2-A99B56D83C86}" type="presParOf" srcId="{43ED3C36-28E5-49EF-8D70-A8E4F867CC56}" destId="{4CBDD466-87D7-4D7C-9263-5D4736A60417}" srcOrd="4" destOrd="0" presId="urn:microsoft.com/office/officeart/2005/8/layout/gear1"/>
    <dgm:cxn modelId="{FD95BDDD-1C48-44F9-84C5-F66004DF44C1}" type="presParOf" srcId="{43ED3C36-28E5-49EF-8D70-A8E4F867CC56}" destId="{27B8DB8F-E331-417D-9F67-068C4D9C475E}" srcOrd="5" destOrd="0" presId="urn:microsoft.com/office/officeart/2005/8/layout/gear1"/>
    <dgm:cxn modelId="{2920947A-A122-40E1-A6A1-BFE151C167D4}" type="presParOf" srcId="{43ED3C36-28E5-49EF-8D70-A8E4F867CC56}" destId="{F17D602F-9B5A-4BB1-B851-3B40564DB17E}" srcOrd="6" destOrd="0" presId="urn:microsoft.com/office/officeart/2005/8/layout/gear1"/>
    <dgm:cxn modelId="{DC3A575B-2BE9-484F-A3AE-A623EA9625F7}" type="presParOf" srcId="{43ED3C36-28E5-49EF-8D70-A8E4F867CC56}" destId="{676FF493-111F-4A73-81CD-87A88E778FC3}" srcOrd="7" destOrd="0" presId="urn:microsoft.com/office/officeart/2005/8/layout/gear1"/>
    <dgm:cxn modelId="{6CD9E393-34EB-4AA9-AA35-0499A2048248}" type="presParOf" srcId="{43ED3C36-28E5-49EF-8D70-A8E4F867CC56}" destId="{F6C0DB41-7C9B-4DF9-93DC-8105A920E3CB}" srcOrd="8" destOrd="0" presId="urn:microsoft.com/office/officeart/2005/8/layout/gear1"/>
    <dgm:cxn modelId="{EE5364CF-B850-4580-9DDA-E394E59F615E}" type="presParOf" srcId="{43ED3C36-28E5-49EF-8D70-A8E4F867CC56}" destId="{D1728B8F-FF27-4609-B7B6-CFE3BAB7C59B}" srcOrd="9" destOrd="0" presId="urn:microsoft.com/office/officeart/2005/8/layout/gear1"/>
    <dgm:cxn modelId="{EAA707A8-7DFC-49A0-B0B4-55BC83A2EFE5}" type="presParOf" srcId="{43ED3C36-28E5-49EF-8D70-A8E4F867CC56}" destId="{AC8B8527-A66A-4AE8-9392-F459ECBBAB60}" srcOrd="10" destOrd="0" presId="urn:microsoft.com/office/officeart/2005/8/layout/gear1"/>
    <dgm:cxn modelId="{79EA3509-F190-46EA-850E-D9892CA35295}" type="presParOf" srcId="{43ED3C36-28E5-49EF-8D70-A8E4F867CC56}" destId="{AE4B7621-546C-4384-9DFD-7425D591D547}" srcOrd="11" destOrd="0" presId="urn:microsoft.com/office/officeart/2005/8/layout/gear1"/>
    <dgm:cxn modelId="{92D21E76-17B1-44FB-A5A7-390D17AE7AC4}" type="presParOf" srcId="{43ED3C36-28E5-49EF-8D70-A8E4F867CC56}" destId="{B6C25F14-B32F-4589-8375-C4E8CD52F763}" srcOrd="12" destOrd="0" presId="urn:microsoft.com/office/officeart/2005/8/layout/gear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02CC26-E0E4-405E-A22A-0F7A3BE8216D}">
      <dsp:nvSpPr>
        <dsp:cNvPr id="0" name=""/>
        <dsp:cNvSpPr/>
      </dsp:nvSpPr>
      <dsp:spPr>
        <a:xfrm>
          <a:off x="1564907" y="1346347"/>
          <a:ext cx="1645535" cy="1645535"/>
        </a:xfrm>
        <a:prstGeom prst="gear9">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25" tIns="45700" rIns="91425" bIns="45700" numCol="1" spcCol="1270" anchor="t" anchorCtr="0">
          <a:noAutofit/>
        </a:bodyPr>
        <a:lstStyle/>
        <a:p>
          <a:pPr marL="0" marR="0" lvl="0" indent="0" algn="ctr" defTabSz="914400" rtl="0" eaLnBrk="1" fontAlgn="auto" latinLnBrk="0" hangingPunct="1">
            <a:lnSpc>
              <a:spcPct val="100000"/>
            </a:lnSpc>
            <a:spcBef>
              <a:spcPct val="0"/>
            </a:spcBef>
            <a:spcAft>
              <a:spcPts val="0"/>
            </a:spcAft>
            <a:buClr>
              <a:srgbClr val="000000"/>
            </a:buClr>
            <a:buSzTx/>
            <a:buFont typeface="Arial"/>
            <a:buNone/>
            <a:tabLst/>
            <a:defRPr/>
          </a:pPr>
          <a:endParaRPr kumimoji="0" lang="es-ES" sz="3200" b="1" i="0" u="none" strike="noStrike" kern="0" cap="none" spc="0" normalizeH="0" baseline="0" dirty="0">
            <a:ln>
              <a:noFill/>
            </a:ln>
            <a:solidFill>
              <a:prstClr val="white"/>
            </a:solidFill>
            <a:effectLst/>
            <a:uLnTx/>
            <a:uFillTx/>
            <a:latin typeface="Raleway" pitchFamily="2" charset="0"/>
            <a:ea typeface="+mn-ea"/>
            <a:cs typeface="Arial"/>
          </a:endParaRPr>
        </a:p>
      </dsp:txBody>
      <dsp:txXfrm>
        <a:off x="1895733" y="1731806"/>
        <a:ext cx="983883" cy="845839"/>
      </dsp:txXfrm>
    </dsp:sp>
    <dsp:sp modelId="{BD293C07-B184-423E-BD62-455BD529DB9E}">
      <dsp:nvSpPr>
        <dsp:cNvPr id="0" name=""/>
        <dsp:cNvSpPr/>
      </dsp:nvSpPr>
      <dsp:spPr>
        <a:xfrm>
          <a:off x="607505" y="957402"/>
          <a:ext cx="1196753" cy="1196753"/>
        </a:xfrm>
        <a:prstGeom prst="gear6">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25" tIns="45700" rIns="91425" bIns="45700" numCol="1" spcCol="1270" anchor="t" anchorCtr="0">
          <a:noAutofit/>
        </a:bodyPr>
        <a:lstStyle/>
        <a:p>
          <a:pPr marL="0" marR="0" lvl="0" indent="0" algn="ctr" defTabSz="914400" rtl="0" eaLnBrk="1" fontAlgn="auto" latinLnBrk="0" hangingPunct="1">
            <a:lnSpc>
              <a:spcPct val="100000"/>
            </a:lnSpc>
            <a:spcBef>
              <a:spcPct val="0"/>
            </a:spcBef>
            <a:spcAft>
              <a:spcPts val="0"/>
            </a:spcAft>
            <a:buClr>
              <a:srgbClr val="000000"/>
            </a:buClr>
            <a:buSzTx/>
            <a:buFont typeface="Arial"/>
            <a:buNone/>
            <a:tabLst/>
            <a:defRPr/>
          </a:pPr>
          <a:endParaRPr kumimoji="0" lang="es-ES" sz="3200" b="1" i="0" u="none" strike="noStrike" kern="0" cap="none" spc="0" normalizeH="0" baseline="0" dirty="0">
            <a:ln>
              <a:noFill/>
            </a:ln>
            <a:solidFill>
              <a:schemeClr val="bg1"/>
            </a:solidFill>
            <a:effectLst/>
            <a:uLnTx/>
            <a:uFillTx/>
            <a:latin typeface="Raleway" pitchFamily="2" charset="0"/>
            <a:ea typeface="+mn-ea"/>
            <a:cs typeface="Arial"/>
          </a:endParaRPr>
        </a:p>
      </dsp:txBody>
      <dsp:txXfrm>
        <a:off x="908791" y="1260509"/>
        <a:ext cx="594181" cy="590539"/>
      </dsp:txXfrm>
    </dsp:sp>
    <dsp:sp modelId="{F17D602F-9B5A-4BB1-B851-3B40564DB17E}">
      <dsp:nvSpPr>
        <dsp:cNvPr id="0" name=""/>
        <dsp:cNvSpPr/>
      </dsp:nvSpPr>
      <dsp:spPr>
        <a:xfrm rot="20700000">
          <a:off x="1277809" y="131764"/>
          <a:ext cx="1172573" cy="1172573"/>
        </a:xfrm>
        <a:prstGeom prst="gear6">
          <a:avLst/>
        </a:prstGeom>
        <a:solidFill>
          <a:schemeClr val="accent1"/>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25" tIns="45700" rIns="91425" bIns="45700" numCol="1" spcCol="1270" anchor="t" anchorCtr="0">
          <a:noAutofit/>
        </a:bodyPr>
        <a:lstStyle/>
        <a:p>
          <a:pPr marL="0" marR="0" lvl="0" indent="0" algn="ctr" defTabSz="914400" rtl="0" eaLnBrk="1" fontAlgn="auto" latinLnBrk="0" hangingPunct="1">
            <a:lnSpc>
              <a:spcPct val="100000"/>
            </a:lnSpc>
            <a:spcBef>
              <a:spcPct val="0"/>
            </a:spcBef>
            <a:spcAft>
              <a:spcPts val="0"/>
            </a:spcAft>
            <a:buClr>
              <a:srgbClr val="000000"/>
            </a:buClr>
            <a:buSzTx/>
            <a:buFont typeface="Arial"/>
            <a:buNone/>
            <a:tabLst/>
            <a:defRPr/>
          </a:pPr>
          <a:endParaRPr kumimoji="0" lang="es-ES" sz="3200" b="1" i="0" u="none" strike="noStrike" kern="0" cap="none" spc="0" normalizeH="0" baseline="0" dirty="0">
            <a:ln>
              <a:noFill/>
            </a:ln>
            <a:solidFill>
              <a:prstClr val="white"/>
            </a:solidFill>
            <a:effectLst/>
            <a:uLnTx/>
            <a:uFillTx/>
            <a:latin typeface="Raleway" pitchFamily="2" charset="0"/>
            <a:ea typeface="+mn-ea"/>
            <a:cs typeface="Arial"/>
          </a:endParaRPr>
        </a:p>
      </dsp:txBody>
      <dsp:txXfrm rot="-20700000">
        <a:off x="1534989" y="388944"/>
        <a:ext cx="658214" cy="658214"/>
      </dsp:txXfrm>
    </dsp:sp>
    <dsp:sp modelId="{AC8B8527-A66A-4AE8-9392-F459ECBBAB60}">
      <dsp:nvSpPr>
        <dsp:cNvPr id="0" name=""/>
        <dsp:cNvSpPr/>
      </dsp:nvSpPr>
      <dsp:spPr>
        <a:xfrm>
          <a:off x="1425648" y="1105194"/>
          <a:ext cx="2106285" cy="2106285"/>
        </a:xfrm>
        <a:prstGeom prst="circularArrow">
          <a:avLst>
            <a:gd name="adj1" fmla="val 4687"/>
            <a:gd name="adj2" fmla="val 299029"/>
            <a:gd name="adj3" fmla="val 2478403"/>
            <a:gd name="adj4" fmla="val 15945164"/>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4B7621-546C-4384-9DFD-7425D591D547}">
      <dsp:nvSpPr>
        <dsp:cNvPr id="0" name=""/>
        <dsp:cNvSpPr/>
      </dsp:nvSpPr>
      <dsp:spPr>
        <a:xfrm>
          <a:off x="395562" y="697766"/>
          <a:ext cx="1530348" cy="1530348"/>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C25F14-B32F-4589-8375-C4E8CD52F763}">
      <dsp:nvSpPr>
        <dsp:cNvPr id="0" name=""/>
        <dsp:cNvSpPr/>
      </dsp:nvSpPr>
      <dsp:spPr>
        <a:xfrm>
          <a:off x="1006580" y="-119912"/>
          <a:ext cx="1650023" cy="1650023"/>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A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89732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669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7142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9056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 name="Google Shape;1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3281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3241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6123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8140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66732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77921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50305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3143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5" name="Google Shape;25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9684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0" name="Google Shape;25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7829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sp>
        <p:nvSpPr>
          <p:cNvPr id="16" name="Google Shape;16;p2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72"/>
        <p:cNvGrpSpPr/>
        <p:nvPr/>
      </p:nvGrpSpPr>
      <p:grpSpPr>
        <a:xfrm>
          <a:off x="0" y="0"/>
          <a:ext cx="0" cy="0"/>
          <a:chOff x="0" y="0"/>
          <a:chExt cx="0" cy="0"/>
        </a:xfrm>
      </p:grpSpPr>
      <p:sp>
        <p:nvSpPr>
          <p:cNvPr id="73" name="Google Shape;7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8"/>
        <p:cNvGrpSpPr/>
        <p:nvPr/>
      </p:nvGrpSpPr>
      <p:grpSpPr>
        <a:xfrm>
          <a:off x="0" y="0"/>
          <a:ext cx="0" cy="0"/>
          <a:chOff x="0" y="0"/>
          <a:chExt cx="0" cy="0"/>
        </a:xfrm>
      </p:grpSpPr>
      <p:sp>
        <p:nvSpPr>
          <p:cNvPr id="79" name="Google Shape;79;p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En blanco" type="blank">
  <p:cSld name="En blanco">
    <p:spTree>
      <p:nvGrpSpPr>
        <p:cNvPr id="1" name="Shape 21"/>
        <p:cNvGrpSpPr/>
        <p:nvPr/>
      </p:nvGrpSpPr>
      <p:grpSpPr>
        <a:xfrm>
          <a:off x="0" y="0"/>
          <a:ext cx="0" cy="0"/>
          <a:chOff x="0" y="0"/>
          <a:chExt cx="0" cy="0"/>
        </a:xfrm>
      </p:grpSpPr>
      <p:sp>
        <p:nvSpPr>
          <p:cNvPr id="22" name="Google Shape;2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3271017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25"/>
        <p:cNvGrpSpPr/>
        <p:nvPr/>
      </p:nvGrpSpPr>
      <p:grpSpPr>
        <a:xfrm>
          <a:off x="0" y="0"/>
          <a:ext cx="0" cy="0"/>
          <a:chOff x="0" y="0"/>
          <a:chExt cx="0" cy="0"/>
        </a:xfrm>
      </p:grpSpPr>
      <p:sp>
        <p:nvSpPr>
          <p:cNvPr id="26" name="Google Shape;2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1910318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Encabezado de sección" type="secHead">
  <p:cSld name="Encabezado de sección">
    <p:spTree>
      <p:nvGrpSpPr>
        <p:cNvPr id="1" name="Shape 31"/>
        <p:cNvGrpSpPr/>
        <p:nvPr/>
      </p:nvGrpSpPr>
      <p:grpSpPr>
        <a:xfrm>
          <a:off x="0" y="0"/>
          <a:ext cx="0" cy="0"/>
          <a:chOff x="0" y="0"/>
          <a:chExt cx="0" cy="0"/>
        </a:xfrm>
      </p:grpSpPr>
      <p:sp>
        <p:nvSpPr>
          <p:cNvPr id="32" name="Google Shape;32;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A"/>
              </a:buClr>
              <a:buSzPts val="2400"/>
              <a:buNone/>
              <a:defRPr sz="2400">
                <a:solidFill>
                  <a:srgbClr val="88898A"/>
                </a:solidFill>
              </a:defRPr>
            </a:lvl1pPr>
            <a:lvl2pPr marL="914400" lvl="1" indent="-228600" algn="l">
              <a:lnSpc>
                <a:spcPct val="90000"/>
              </a:lnSpc>
              <a:spcBef>
                <a:spcPts val="500"/>
              </a:spcBef>
              <a:spcAft>
                <a:spcPts val="0"/>
              </a:spcAft>
              <a:buClr>
                <a:srgbClr val="88898A"/>
              </a:buClr>
              <a:buSzPts val="2000"/>
              <a:buNone/>
              <a:defRPr sz="2000">
                <a:solidFill>
                  <a:srgbClr val="88898A"/>
                </a:solidFill>
              </a:defRPr>
            </a:lvl2pPr>
            <a:lvl3pPr marL="1371600" lvl="2" indent="-228600" algn="l">
              <a:lnSpc>
                <a:spcPct val="90000"/>
              </a:lnSpc>
              <a:spcBef>
                <a:spcPts val="500"/>
              </a:spcBef>
              <a:spcAft>
                <a:spcPts val="0"/>
              </a:spcAft>
              <a:buClr>
                <a:srgbClr val="88898A"/>
              </a:buClr>
              <a:buSzPts val="1800"/>
              <a:buNone/>
              <a:defRPr sz="1800">
                <a:solidFill>
                  <a:srgbClr val="88898A"/>
                </a:solidFill>
              </a:defRPr>
            </a:lvl3pPr>
            <a:lvl4pPr marL="1828800" lvl="3" indent="-228600" algn="l">
              <a:lnSpc>
                <a:spcPct val="90000"/>
              </a:lnSpc>
              <a:spcBef>
                <a:spcPts val="500"/>
              </a:spcBef>
              <a:spcAft>
                <a:spcPts val="0"/>
              </a:spcAft>
              <a:buClr>
                <a:srgbClr val="88898A"/>
              </a:buClr>
              <a:buSzPts val="1600"/>
              <a:buNone/>
              <a:defRPr sz="1600">
                <a:solidFill>
                  <a:srgbClr val="88898A"/>
                </a:solidFill>
              </a:defRPr>
            </a:lvl4pPr>
            <a:lvl5pPr marL="2286000" lvl="4" indent="-228600" algn="l">
              <a:lnSpc>
                <a:spcPct val="90000"/>
              </a:lnSpc>
              <a:spcBef>
                <a:spcPts val="500"/>
              </a:spcBef>
              <a:spcAft>
                <a:spcPts val="0"/>
              </a:spcAft>
              <a:buClr>
                <a:srgbClr val="88898A"/>
              </a:buClr>
              <a:buSzPts val="1600"/>
              <a:buNone/>
              <a:defRPr sz="1600">
                <a:solidFill>
                  <a:srgbClr val="88898A"/>
                </a:solidFill>
              </a:defRPr>
            </a:lvl5pPr>
            <a:lvl6pPr marL="2743200" lvl="5" indent="-228600" algn="l">
              <a:lnSpc>
                <a:spcPct val="90000"/>
              </a:lnSpc>
              <a:spcBef>
                <a:spcPts val="500"/>
              </a:spcBef>
              <a:spcAft>
                <a:spcPts val="0"/>
              </a:spcAft>
              <a:buClr>
                <a:srgbClr val="88898A"/>
              </a:buClr>
              <a:buSzPts val="1600"/>
              <a:buNone/>
              <a:defRPr sz="1600">
                <a:solidFill>
                  <a:srgbClr val="88898A"/>
                </a:solidFill>
              </a:defRPr>
            </a:lvl6pPr>
            <a:lvl7pPr marL="3200400" lvl="6" indent="-228600" algn="l">
              <a:lnSpc>
                <a:spcPct val="90000"/>
              </a:lnSpc>
              <a:spcBef>
                <a:spcPts val="500"/>
              </a:spcBef>
              <a:spcAft>
                <a:spcPts val="0"/>
              </a:spcAft>
              <a:buClr>
                <a:srgbClr val="88898A"/>
              </a:buClr>
              <a:buSzPts val="1600"/>
              <a:buNone/>
              <a:defRPr sz="1600">
                <a:solidFill>
                  <a:srgbClr val="88898A"/>
                </a:solidFill>
              </a:defRPr>
            </a:lvl7pPr>
            <a:lvl8pPr marL="3657600" lvl="7" indent="-228600" algn="l">
              <a:lnSpc>
                <a:spcPct val="90000"/>
              </a:lnSpc>
              <a:spcBef>
                <a:spcPts val="500"/>
              </a:spcBef>
              <a:spcAft>
                <a:spcPts val="0"/>
              </a:spcAft>
              <a:buClr>
                <a:srgbClr val="88898A"/>
              </a:buClr>
              <a:buSzPts val="1600"/>
              <a:buNone/>
              <a:defRPr sz="1600">
                <a:solidFill>
                  <a:srgbClr val="88898A"/>
                </a:solidFill>
              </a:defRPr>
            </a:lvl8pPr>
            <a:lvl9pPr marL="4114800" lvl="8" indent="-228600" algn="l">
              <a:lnSpc>
                <a:spcPct val="90000"/>
              </a:lnSpc>
              <a:spcBef>
                <a:spcPts val="500"/>
              </a:spcBef>
              <a:spcAft>
                <a:spcPts val="0"/>
              </a:spcAft>
              <a:buClr>
                <a:srgbClr val="88898A"/>
              </a:buClr>
              <a:buSzPts val="1600"/>
              <a:buNone/>
              <a:defRPr sz="1600">
                <a:solidFill>
                  <a:srgbClr val="88898A"/>
                </a:solidFill>
              </a:defRPr>
            </a:lvl9pPr>
          </a:lstStyle>
          <a:p>
            <a:endParaRPr/>
          </a:p>
        </p:txBody>
      </p:sp>
      <p:sp>
        <p:nvSpPr>
          <p:cNvPr id="34" name="Google Shape;3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2194669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Dos objetos" type="twoObj">
  <p:cSld name="Dos objetos">
    <p:spTree>
      <p:nvGrpSpPr>
        <p:cNvPr id="1" name="Shape 37"/>
        <p:cNvGrpSpPr/>
        <p:nvPr/>
      </p:nvGrpSpPr>
      <p:grpSpPr>
        <a:xfrm>
          <a:off x="0" y="0"/>
          <a:ext cx="0" cy="0"/>
          <a:chOff x="0" y="0"/>
          <a:chExt cx="0" cy="0"/>
        </a:xfrm>
      </p:grpSpPr>
      <p:sp>
        <p:nvSpPr>
          <p:cNvPr id="38" name="Google Shape;3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796140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ación" type="twoTxTwoObj">
  <p:cSld name="Comparación">
    <p:spTree>
      <p:nvGrpSpPr>
        <p:cNvPr id="1" name="Shape 44"/>
        <p:cNvGrpSpPr/>
        <p:nvPr/>
      </p:nvGrpSpPr>
      <p:grpSpPr>
        <a:xfrm>
          <a:off x="0" y="0"/>
          <a:ext cx="0" cy="0"/>
          <a:chOff x="0" y="0"/>
          <a:chExt cx="0" cy="0"/>
        </a:xfrm>
      </p:grpSpPr>
      <p:sp>
        <p:nvSpPr>
          <p:cNvPr id="45" name="Google Shape;45;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30319001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53"/>
        <p:cNvGrpSpPr/>
        <p:nvPr/>
      </p:nvGrpSpPr>
      <p:grpSpPr>
        <a:xfrm>
          <a:off x="0" y="0"/>
          <a:ext cx="0" cy="0"/>
          <a:chOff x="0" y="0"/>
          <a:chExt cx="0" cy="0"/>
        </a:xfrm>
      </p:grpSpPr>
      <p:sp>
        <p:nvSpPr>
          <p:cNvPr id="54" name="Google Shape;54;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3375332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ido con título" type="objTx">
  <p:cSld name="Contenido con título">
    <p:spTree>
      <p:nvGrpSpPr>
        <p:cNvPr id="1" name="Shape 58"/>
        <p:cNvGrpSpPr/>
        <p:nvPr/>
      </p:nvGrpSpPr>
      <p:grpSpPr>
        <a:xfrm>
          <a:off x="0" y="0"/>
          <a:ext cx="0" cy="0"/>
          <a:chOff x="0" y="0"/>
          <a:chExt cx="0" cy="0"/>
        </a:xfrm>
      </p:grpSpPr>
      <p:sp>
        <p:nvSpPr>
          <p:cNvPr id="59" name="Google Shape;59;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1163696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n con título" type="picTx">
  <p:cSld name="Imagen con título">
    <p:spTree>
      <p:nvGrpSpPr>
        <p:cNvPr id="1" name="Shape 65"/>
        <p:cNvGrpSpPr/>
        <p:nvPr/>
      </p:nvGrpSpPr>
      <p:grpSpPr>
        <a:xfrm>
          <a:off x="0" y="0"/>
          <a:ext cx="0" cy="0"/>
          <a:chOff x="0" y="0"/>
          <a:chExt cx="0" cy="0"/>
        </a:xfrm>
      </p:grpSpPr>
      <p:sp>
        <p:nvSpPr>
          <p:cNvPr id="66" name="Google Shape;66;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9"/>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2977071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21"/>
        <p:cNvGrpSpPr/>
        <p:nvPr/>
      </p:nvGrpSpPr>
      <p:grpSpPr>
        <a:xfrm>
          <a:off x="0" y="0"/>
          <a:ext cx="0" cy="0"/>
          <a:chOff x="0" y="0"/>
          <a:chExt cx="0" cy="0"/>
        </a:xfrm>
      </p:grpSpPr>
      <p:sp>
        <p:nvSpPr>
          <p:cNvPr id="22" name="Google Shape;2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ítulo y texto vertical" type="vertTx">
  <p:cSld name="Título y texto vertical">
    <p:spTree>
      <p:nvGrpSpPr>
        <p:cNvPr id="1" name="Shape 72"/>
        <p:cNvGrpSpPr/>
        <p:nvPr/>
      </p:nvGrpSpPr>
      <p:grpSpPr>
        <a:xfrm>
          <a:off x="0" y="0"/>
          <a:ext cx="0" cy="0"/>
          <a:chOff x="0" y="0"/>
          <a:chExt cx="0" cy="0"/>
        </a:xfrm>
      </p:grpSpPr>
      <p:sp>
        <p:nvSpPr>
          <p:cNvPr id="73" name="Google Shape;7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35600965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Título vertical y texto">
    <p:spTree>
      <p:nvGrpSpPr>
        <p:cNvPr id="1" name="Shape 78"/>
        <p:cNvGrpSpPr/>
        <p:nvPr/>
      </p:nvGrpSpPr>
      <p:grpSpPr>
        <a:xfrm>
          <a:off x="0" y="0"/>
          <a:ext cx="0" cy="0"/>
          <a:chOff x="0" y="0"/>
          <a:chExt cx="0" cy="0"/>
        </a:xfrm>
      </p:grpSpPr>
      <p:sp>
        <p:nvSpPr>
          <p:cNvPr id="79" name="Google Shape;79;p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785896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5"/>
        <p:cNvGrpSpPr/>
        <p:nvPr/>
      </p:nvGrpSpPr>
      <p:grpSpPr>
        <a:xfrm>
          <a:off x="0" y="0"/>
          <a:ext cx="0" cy="0"/>
          <a:chOff x="0" y="0"/>
          <a:chExt cx="0" cy="0"/>
        </a:xfrm>
      </p:grpSpPr>
      <p:sp>
        <p:nvSpPr>
          <p:cNvPr id="26" name="Google Shape;2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31"/>
        <p:cNvGrpSpPr/>
        <p:nvPr/>
      </p:nvGrpSpPr>
      <p:grpSpPr>
        <a:xfrm>
          <a:off x="0" y="0"/>
          <a:ext cx="0" cy="0"/>
          <a:chOff x="0" y="0"/>
          <a:chExt cx="0" cy="0"/>
        </a:xfrm>
      </p:grpSpPr>
      <p:sp>
        <p:nvSpPr>
          <p:cNvPr id="32" name="Google Shape;32;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A"/>
              </a:buClr>
              <a:buSzPts val="2400"/>
              <a:buNone/>
              <a:defRPr sz="2400">
                <a:solidFill>
                  <a:srgbClr val="88898A"/>
                </a:solidFill>
              </a:defRPr>
            </a:lvl1pPr>
            <a:lvl2pPr marL="914400" lvl="1" indent="-228600" algn="l">
              <a:lnSpc>
                <a:spcPct val="90000"/>
              </a:lnSpc>
              <a:spcBef>
                <a:spcPts val="500"/>
              </a:spcBef>
              <a:spcAft>
                <a:spcPts val="0"/>
              </a:spcAft>
              <a:buClr>
                <a:srgbClr val="88898A"/>
              </a:buClr>
              <a:buSzPts val="2000"/>
              <a:buNone/>
              <a:defRPr sz="2000">
                <a:solidFill>
                  <a:srgbClr val="88898A"/>
                </a:solidFill>
              </a:defRPr>
            </a:lvl2pPr>
            <a:lvl3pPr marL="1371600" lvl="2" indent="-228600" algn="l">
              <a:lnSpc>
                <a:spcPct val="90000"/>
              </a:lnSpc>
              <a:spcBef>
                <a:spcPts val="500"/>
              </a:spcBef>
              <a:spcAft>
                <a:spcPts val="0"/>
              </a:spcAft>
              <a:buClr>
                <a:srgbClr val="88898A"/>
              </a:buClr>
              <a:buSzPts val="1800"/>
              <a:buNone/>
              <a:defRPr sz="1800">
                <a:solidFill>
                  <a:srgbClr val="88898A"/>
                </a:solidFill>
              </a:defRPr>
            </a:lvl3pPr>
            <a:lvl4pPr marL="1828800" lvl="3" indent="-228600" algn="l">
              <a:lnSpc>
                <a:spcPct val="90000"/>
              </a:lnSpc>
              <a:spcBef>
                <a:spcPts val="500"/>
              </a:spcBef>
              <a:spcAft>
                <a:spcPts val="0"/>
              </a:spcAft>
              <a:buClr>
                <a:srgbClr val="88898A"/>
              </a:buClr>
              <a:buSzPts val="1600"/>
              <a:buNone/>
              <a:defRPr sz="1600">
                <a:solidFill>
                  <a:srgbClr val="88898A"/>
                </a:solidFill>
              </a:defRPr>
            </a:lvl4pPr>
            <a:lvl5pPr marL="2286000" lvl="4" indent="-228600" algn="l">
              <a:lnSpc>
                <a:spcPct val="90000"/>
              </a:lnSpc>
              <a:spcBef>
                <a:spcPts val="500"/>
              </a:spcBef>
              <a:spcAft>
                <a:spcPts val="0"/>
              </a:spcAft>
              <a:buClr>
                <a:srgbClr val="88898A"/>
              </a:buClr>
              <a:buSzPts val="1600"/>
              <a:buNone/>
              <a:defRPr sz="1600">
                <a:solidFill>
                  <a:srgbClr val="88898A"/>
                </a:solidFill>
              </a:defRPr>
            </a:lvl5pPr>
            <a:lvl6pPr marL="2743200" lvl="5" indent="-228600" algn="l">
              <a:lnSpc>
                <a:spcPct val="90000"/>
              </a:lnSpc>
              <a:spcBef>
                <a:spcPts val="500"/>
              </a:spcBef>
              <a:spcAft>
                <a:spcPts val="0"/>
              </a:spcAft>
              <a:buClr>
                <a:srgbClr val="88898A"/>
              </a:buClr>
              <a:buSzPts val="1600"/>
              <a:buNone/>
              <a:defRPr sz="1600">
                <a:solidFill>
                  <a:srgbClr val="88898A"/>
                </a:solidFill>
              </a:defRPr>
            </a:lvl6pPr>
            <a:lvl7pPr marL="3200400" lvl="6" indent="-228600" algn="l">
              <a:lnSpc>
                <a:spcPct val="90000"/>
              </a:lnSpc>
              <a:spcBef>
                <a:spcPts val="500"/>
              </a:spcBef>
              <a:spcAft>
                <a:spcPts val="0"/>
              </a:spcAft>
              <a:buClr>
                <a:srgbClr val="88898A"/>
              </a:buClr>
              <a:buSzPts val="1600"/>
              <a:buNone/>
              <a:defRPr sz="1600">
                <a:solidFill>
                  <a:srgbClr val="88898A"/>
                </a:solidFill>
              </a:defRPr>
            </a:lvl7pPr>
            <a:lvl8pPr marL="3657600" lvl="7" indent="-228600" algn="l">
              <a:lnSpc>
                <a:spcPct val="90000"/>
              </a:lnSpc>
              <a:spcBef>
                <a:spcPts val="500"/>
              </a:spcBef>
              <a:spcAft>
                <a:spcPts val="0"/>
              </a:spcAft>
              <a:buClr>
                <a:srgbClr val="88898A"/>
              </a:buClr>
              <a:buSzPts val="1600"/>
              <a:buNone/>
              <a:defRPr sz="1600">
                <a:solidFill>
                  <a:srgbClr val="88898A"/>
                </a:solidFill>
              </a:defRPr>
            </a:lvl8pPr>
            <a:lvl9pPr marL="4114800" lvl="8" indent="-228600" algn="l">
              <a:lnSpc>
                <a:spcPct val="90000"/>
              </a:lnSpc>
              <a:spcBef>
                <a:spcPts val="500"/>
              </a:spcBef>
              <a:spcAft>
                <a:spcPts val="0"/>
              </a:spcAft>
              <a:buClr>
                <a:srgbClr val="88898A"/>
              </a:buClr>
              <a:buSzPts val="1600"/>
              <a:buNone/>
              <a:defRPr sz="1600">
                <a:solidFill>
                  <a:srgbClr val="88898A"/>
                </a:solidFill>
              </a:defRPr>
            </a:lvl9pPr>
          </a:lstStyle>
          <a:p>
            <a:endParaRPr/>
          </a:p>
        </p:txBody>
      </p:sp>
      <p:sp>
        <p:nvSpPr>
          <p:cNvPr id="34" name="Google Shape;3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7"/>
        <p:cNvGrpSpPr/>
        <p:nvPr/>
      </p:nvGrpSpPr>
      <p:grpSpPr>
        <a:xfrm>
          <a:off x="0" y="0"/>
          <a:ext cx="0" cy="0"/>
          <a:chOff x="0" y="0"/>
          <a:chExt cx="0" cy="0"/>
        </a:xfrm>
      </p:grpSpPr>
      <p:sp>
        <p:nvSpPr>
          <p:cNvPr id="38" name="Google Shape;3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4"/>
        <p:cNvGrpSpPr/>
        <p:nvPr/>
      </p:nvGrpSpPr>
      <p:grpSpPr>
        <a:xfrm>
          <a:off x="0" y="0"/>
          <a:ext cx="0" cy="0"/>
          <a:chOff x="0" y="0"/>
          <a:chExt cx="0" cy="0"/>
        </a:xfrm>
      </p:grpSpPr>
      <p:sp>
        <p:nvSpPr>
          <p:cNvPr id="45" name="Google Shape;45;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53"/>
        <p:cNvGrpSpPr/>
        <p:nvPr/>
      </p:nvGrpSpPr>
      <p:grpSpPr>
        <a:xfrm>
          <a:off x="0" y="0"/>
          <a:ext cx="0" cy="0"/>
          <a:chOff x="0" y="0"/>
          <a:chExt cx="0" cy="0"/>
        </a:xfrm>
      </p:grpSpPr>
      <p:sp>
        <p:nvSpPr>
          <p:cNvPr id="54" name="Google Shape;54;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8"/>
        <p:cNvGrpSpPr/>
        <p:nvPr/>
      </p:nvGrpSpPr>
      <p:grpSpPr>
        <a:xfrm>
          <a:off x="0" y="0"/>
          <a:ext cx="0" cy="0"/>
          <a:chOff x="0" y="0"/>
          <a:chExt cx="0" cy="0"/>
        </a:xfrm>
      </p:grpSpPr>
      <p:sp>
        <p:nvSpPr>
          <p:cNvPr id="59" name="Google Shape;59;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5"/>
        <p:cNvGrpSpPr/>
        <p:nvPr/>
      </p:nvGrpSpPr>
      <p:grpSpPr>
        <a:xfrm>
          <a:off x="0" y="0"/>
          <a:ext cx="0" cy="0"/>
          <a:chOff x="0" y="0"/>
          <a:chExt cx="0" cy="0"/>
        </a:xfrm>
      </p:grpSpPr>
      <p:sp>
        <p:nvSpPr>
          <p:cNvPr id="66" name="Google Shape;66;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9"/>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98A"/>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98A"/>
                </a:solidFill>
                <a:latin typeface="Calibri"/>
                <a:ea typeface="Calibri"/>
                <a:cs typeface="Calibri"/>
                <a:sym typeface="Calibri"/>
              </a:defRPr>
            </a:lvl1pPr>
            <a:lvl2pPr marL="0" marR="0" lvl="1" indent="0" algn="r" rtl="0">
              <a:spcBef>
                <a:spcPts val="0"/>
              </a:spcBef>
              <a:buNone/>
              <a:defRPr sz="1200" b="0" i="0" u="none" strike="noStrike" cap="none">
                <a:solidFill>
                  <a:srgbClr val="88898A"/>
                </a:solidFill>
                <a:latin typeface="Calibri"/>
                <a:ea typeface="Calibri"/>
                <a:cs typeface="Calibri"/>
                <a:sym typeface="Calibri"/>
              </a:defRPr>
            </a:lvl2pPr>
            <a:lvl3pPr marL="0" marR="0" lvl="2" indent="0" algn="r" rtl="0">
              <a:spcBef>
                <a:spcPts val="0"/>
              </a:spcBef>
              <a:buNone/>
              <a:defRPr sz="1200" b="0" i="0" u="none" strike="noStrike" cap="none">
                <a:solidFill>
                  <a:srgbClr val="88898A"/>
                </a:solidFill>
                <a:latin typeface="Calibri"/>
                <a:ea typeface="Calibri"/>
                <a:cs typeface="Calibri"/>
                <a:sym typeface="Calibri"/>
              </a:defRPr>
            </a:lvl3pPr>
            <a:lvl4pPr marL="0" marR="0" lvl="3" indent="0" algn="r" rtl="0">
              <a:spcBef>
                <a:spcPts val="0"/>
              </a:spcBef>
              <a:buNone/>
              <a:defRPr sz="1200" b="0" i="0" u="none" strike="noStrike" cap="none">
                <a:solidFill>
                  <a:srgbClr val="88898A"/>
                </a:solidFill>
                <a:latin typeface="Calibri"/>
                <a:ea typeface="Calibri"/>
                <a:cs typeface="Calibri"/>
                <a:sym typeface="Calibri"/>
              </a:defRPr>
            </a:lvl4pPr>
            <a:lvl5pPr marL="0" marR="0" lvl="4" indent="0" algn="r" rtl="0">
              <a:spcBef>
                <a:spcPts val="0"/>
              </a:spcBef>
              <a:buNone/>
              <a:defRPr sz="1200" b="0" i="0" u="none" strike="noStrike" cap="none">
                <a:solidFill>
                  <a:srgbClr val="88898A"/>
                </a:solidFill>
                <a:latin typeface="Calibri"/>
                <a:ea typeface="Calibri"/>
                <a:cs typeface="Calibri"/>
                <a:sym typeface="Calibri"/>
              </a:defRPr>
            </a:lvl5pPr>
            <a:lvl6pPr marL="0" marR="0" lvl="5" indent="0" algn="r" rtl="0">
              <a:spcBef>
                <a:spcPts val="0"/>
              </a:spcBef>
              <a:buNone/>
              <a:defRPr sz="1200" b="0" i="0" u="none" strike="noStrike" cap="none">
                <a:solidFill>
                  <a:srgbClr val="88898A"/>
                </a:solidFill>
                <a:latin typeface="Calibri"/>
                <a:ea typeface="Calibri"/>
                <a:cs typeface="Calibri"/>
                <a:sym typeface="Calibri"/>
              </a:defRPr>
            </a:lvl6pPr>
            <a:lvl7pPr marL="0" marR="0" lvl="6" indent="0" algn="r" rtl="0">
              <a:spcBef>
                <a:spcPts val="0"/>
              </a:spcBef>
              <a:buNone/>
              <a:defRPr sz="1200" b="0" i="0" u="none" strike="noStrike" cap="none">
                <a:solidFill>
                  <a:srgbClr val="88898A"/>
                </a:solidFill>
                <a:latin typeface="Calibri"/>
                <a:ea typeface="Calibri"/>
                <a:cs typeface="Calibri"/>
                <a:sym typeface="Calibri"/>
              </a:defRPr>
            </a:lvl7pPr>
            <a:lvl8pPr marL="0" marR="0" lvl="7" indent="0" algn="r" rtl="0">
              <a:spcBef>
                <a:spcPts val="0"/>
              </a:spcBef>
              <a:buNone/>
              <a:defRPr sz="1200" b="0" i="0" u="none" strike="noStrike" cap="none">
                <a:solidFill>
                  <a:srgbClr val="88898A"/>
                </a:solidFill>
                <a:latin typeface="Calibri"/>
                <a:ea typeface="Calibri"/>
                <a:cs typeface="Calibri"/>
                <a:sym typeface="Calibri"/>
              </a:defRPr>
            </a:lvl8pPr>
            <a:lvl9pPr marL="0" marR="0" lvl="8" indent="0" algn="r" rtl="0">
              <a:spcBef>
                <a:spcPts val="0"/>
              </a:spcBef>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A"/>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AR"/>
              <a:t>‹#›</a:t>
            </a:fld>
            <a:endParaRPr/>
          </a:p>
        </p:txBody>
      </p:sp>
    </p:spTree>
    <p:extLst>
      <p:ext uri="{BB962C8B-B14F-4D97-AF65-F5344CB8AC3E}">
        <p14:creationId xmlns:p14="http://schemas.microsoft.com/office/powerpoint/2010/main" val="7172546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4.png"/><Relationship Id="rId7" Type="http://schemas.openxmlformats.org/officeDocument/2006/relationships/image" Target="../media/image55.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8.png"/><Relationship Id="rId10" Type="http://schemas.openxmlformats.org/officeDocument/2006/relationships/image" Target="../media/image58.png"/><Relationship Id="rId4" Type="http://schemas.openxmlformats.org/officeDocument/2006/relationships/image" Target="../media/image5.png"/><Relationship Id="rId9" Type="http://schemas.openxmlformats.org/officeDocument/2006/relationships/image" Target="../media/image57.sv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1.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8.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2.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4.png"/><Relationship Id="rId7"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6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68.png"/><Relationship Id="rId5" Type="http://schemas.openxmlformats.org/officeDocument/2006/relationships/image" Target="../media/image8.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65.png"/><Relationship Id="rId5" Type="http://schemas.openxmlformats.org/officeDocument/2006/relationships/image" Target="../media/image6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0.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4.png"/><Relationship Id="rId21" Type="http://schemas.openxmlformats.org/officeDocument/2006/relationships/image" Target="../media/image24.sv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svg"/><Relationship Id="rId2" Type="http://schemas.openxmlformats.org/officeDocument/2006/relationships/notesSlide" Target="../notesSlides/notesSlide3.xml"/><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svg"/><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5" Type="http://schemas.openxmlformats.org/officeDocument/2006/relationships/image" Target="../media/image8.png"/><Relationship Id="rId15" Type="http://schemas.openxmlformats.org/officeDocument/2006/relationships/image" Target="../media/image18.svg"/><Relationship Id="rId23" Type="http://schemas.openxmlformats.org/officeDocument/2006/relationships/image" Target="../media/image26.sv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svg"/><Relationship Id="rId31" Type="http://schemas.openxmlformats.org/officeDocument/2006/relationships/image" Target="../media/image34.svg"/><Relationship Id="rId4" Type="http://schemas.openxmlformats.org/officeDocument/2006/relationships/image" Target="../media/image5.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svg"/><Relationship Id="rId30"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diagramColors" Target="../diagrams/colors1.xml"/><Relationship Id="rId18" Type="http://schemas.openxmlformats.org/officeDocument/2006/relationships/image" Target="../media/image14.png"/><Relationship Id="rId3" Type="http://schemas.openxmlformats.org/officeDocument/2006/relationships/image" Target="../media/image4.png"/><Relationship Id="rId21" Type="http://schemas.openxmlformats.org/officeDocument/2006/relationships/image" Target="../media/image38.png"/><Relationship Id="rId7" Type="http://schemas.openxmlformats.org/officeDocument/2006/relationships/image" Target="../media/image32.svg"/><Relationship Id="rId12" Type="http://schemas.openxmlformats.org/officeDocument/2006/relationships/diagramQuickStyle" Target="../diagrams/quickStyle1.xml"/><Relationship Id="rId17" Type="http://schemas.openxmlformats.org/officeDocument/2006/relationships/image" Target="../media/image37.png"/><Relationship Id="rId25" Type="http://schemas.openxmlformats.org/officeDocument/2006/relationships/image" Target="../media/image41.svg"/><Relationship Id="rId2" Type="http://schemas.openxmlformats.org/officeDocument/2006/relationships/notesSlide" Target="../notesSlides/notesSlide4.xml"/><Relationship Id="rId16" Type="http://schemas.openxmlformats.org/officeDocument/2006/relationships/image" Target="../media/image10.png"/><Relationship Id="rId20"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31.png"/><Relationship Id="rId11" Type="http://schemas.openxmlformats.org/officeDocument/2006/relationships/diagramLayout" Target="../diagrams/layout1.xml"/><Relationship Id="rId24" Type="http://schemas.openxmlformats.org/officeDocument/2006/relationships/image" Target="../media/image40.png"/><Relationship Id="rId5" Type="http://schemas.openxmlformats.org/officeDocument/2006/relationships/image" Target="../media/image8.png"/><Relationship Id="rId15" Type="http://schemas.openxmlformats.org/officeDocument/2006/relationships/image" Target="../media/image9.png"/><Relationship Id="rId23" Type="http://schemas.openxmlformats.org/officeDocument/2006/relationships/image" Target="../media/image12.png"/><Relationship Id="rId10" Type="http://schemas.openxmlformats.org/officeDocument/2006/relationships/diagramData" Target="../diagrams/data1.xml"/><Relationship Id="rId19"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36.svg"/><Relationship Id="rId14" Type="http://schemas.microsoft.com/office/2007/relationships/diagramDrawing" Target="../diagrams/drawing1.xml"/><Relationship Id="rId22" Type="http://schemas.openxmlformats.org/officeDocument/2006/relationships/image" Target="../media/image39.svg"/></Relationships>
</file>

<file path=ppt/slides/_rels/slide5.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4.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chart" Target="../charts/chart1.xml"/><Relationship Id="rId5" Type="http://schemas.openxmlformats.org/officeDocument/2006/relationships/image" Target="../media/image8.png"/><Relationship Id="rId10" Type="http://schemas.openxmlformats.org/officeDocument/2006/relationships/image" Target="../media/image43.svg"/><Relationship Id="rId4" Type="http://schemas.openxmlformats.org/officeDocument/2006/relationships/image" Target="../media/image5.png"/><Relationship Id="rId9" Type="http://schemas.openxmlformats.org/officeDocument/2006/relationships/image" Target="../media/image42.png"/></Relationships>
</file>

<file path=ppt/slides/_rels/slide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pn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41.svg"/><Relationship Id="rId4" Type="http://schemas.openxmlformats.org/officeDocument/2006/relationships/image" Target="../media/image5.png"/><Relationship Id="rId9"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1.sv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png"/><Relationship Id="rId7" Type="http://schemas.openxmlformats.org/officeDocument/2006/relationships/image" Target="../media/image47.sv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6.png"/><Relationship Id="rId5" Type="http://schemas.openxmlformats.org/officeDocument/2006/relationships/image" Target="../media/image8.png"/><Relationship Id="rId10" Type="http://schemas.openxmlformats.org/officeDocument/2006/relationships/image" Target="../media/image41.svg"/><Relationship Id="rId4" Type="http://schemas.openxmlformats.org/officeDocument/2006/relationships/image" Target="../media/image5.png"/><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image" Target="../media/image51.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hyperlink" Target="https://www.linkedin.com/in/pablo-ponce-de-leon-ghoa/" TargetMode="External"/><Relationship Id="rId4" Type="http://schemas.openxmlformats.org/officeDocument/2006/relationships/hyperlink" Target="mailto:pablo.ponce_de_leon@esgnext.ch"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9"/>
        <p:cNvGrpSpPr/>
        <p:nvPr/>
      </p:nvGrpSpPr>
      <p:grpSpPr>
        <a:xfrm>
          <a:off x="0" y="0"/>
          <a:ext cx="0" cy="0"/>
          <a:chOff x="0" y="0"/>
          <a:chExt cx="0" cy="0"/>
        </a:xfrm>
      </p:grpSpPr>
      <p:pic>
        <p:nvPicPr>
          <p:cNvPr id="132" name="Google Shape;132;p7"/>
          <p:cNvPicPr preferRelativeResize="0"/>
          <p:nvPr/>
        </p:nvPicPr>
        <p:blipFill rotWithShape="1">
          <a:blip r:embed="rId4">
            <a:alphaModFix/>
          </a:blip>
          <a:srcRect/>
          <a:stretch/>
        </p:blipFill>
        <p:spPr>
          <a:xfrm>
            <a:off x="10602469" y="6483693"/>
            <a:ext cx="1589531" cy="291413"/>
          </a:xfrm>
          <a:prstGeom prst="rect">
            <a:avLst/>
          </a:prstGeom>
          <a:noFill/>
          <a:ln>
            <a:noFill/>
          </a:ln>
        </p:spPr>
      </p:pic>
      <p:pic>
        <p:nvPicPr>
          <p:cNvPr id="5" name="Google Shape;95;p2">
            <a:extLst>
              <a:ext uri="{FF2B5EF4-FFF2-40B4-BE49-F238E27FC236}">
                <a16:creationId xmlns:a16="http://schemas.microsoft.com/office/drawing/2014/main" id="{6A6A73B1-963B-4B09-8B4E-E9060378E853}"/>
              </a:ext>
            </a:extLst>
          </p:cNvPr>
          <p:cNvPicPr preferRelativeResize="0"/>
          <p:nvPr/>
        </p:nvPicPr>
        <p:blipFill>
          <a:blip r:embed="rId5"/>
          <a:srcRect/>
          <a:stretch/>
        </p:blipFill>
        <p:spPr>
          <a:xfrm>
            <a:off x="1464" y="2270232"/>
            <a:ext cx="5416360" cy="2317535"/>
          </a:xfrm>
          <a:prstGeom prst="rect">
            <a:avLst/>
          </a:prstGeom>
          <a:noFill/>
          <a:ln>
            <a:noFill/>
          </a:ln>
        </p:spPr>
      </p:pic>
      <p:sp>
        <p:nvSpPr>
          <p:cNvPr id="2" name="Google Shape;168;p12">
            <a:extLst>
              <a:ext uri="{FF2B5EF4-FFF2-40B4-BE49-F238E27FC236}">
                <a16:creationId xmlns:a16="http://schemas.microsoft.com/office/drawing/2014/main" id="{F577F670-3623-F32C-1DF6-B085622A2E36}"/>
              </a:ext>
            </a:extLst>
          </p:cNvPr>
          <p:cNvSpPr txBox="1"/>
          <p:nvPr/>
        </p:nvSpPr>
        <p:spPr>
          <a:xfrm>
            <a:off x="6396678" y="1365159"/>
            <a:ext cx="5430048" cy="36625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b="1" dirty="0">
                <a:solidFill>
                  <a:schemeClr val="bg1"/>
                </a:solidFill>
              </a:rPr>
              <a:t>SMS – Clarkson Hyde</a:t>
            </a:r>
          </a:p>
          <a:p>
            <a:pPr marL="0" marR="0" lvl="0" indent="0" algn="ctr" rtl="0">
              <a:spcBef>
                <a:spcPts val="0"/>
              </a:spcBef>
              <a:spcAft>
                <a:spcPts val="0"/>
              </a:spcAft>
              <a:buNone/>
            </a:pPr>
            <a:r>
              <a:rPr lang="en-GB" sz="2800" b="1" dirty="0">
                <a:solidFill>
                  <a:schemeClr val="bg1"/>
                </a:solidFill>
              </a:rPr>
              <a:t>Annual Partner Assembly</a:t>
            </a:r>
          </a:p>
          <a:p>
            <a:pPr marL="0" marR="0" lvl="0" indent="0" algn="ctr" rtl="0">
              <a:spcBef>
                <a:spcPts val="0"/>
              </a:spcBef>
              <a:spcAft>
                <a:spcPts val="0"/>
              </a:spcAft>
              <a:buNone/>
            </a:pPr>
            <a:endParaRPr lang="en-GB" sz="3200" b="1" dirty="0">
              <a:solidFill>
                <a:schemeClr val="bg1"/>
              </a:solidFill>
            </a:endParaRPr>
          </a:p>
          <a:p>
            <a:pPr marL="0" marR="0" lvl="0" indent="0" algn="ctr" rtl="0">
              <a:spcBef>
                <a:spcPts val="0"/>
              </a:spcBef>
              <a:spcAft>
                <a:spcPts val="0"/>
              </a:spcAft>
              <a:buNone/>
            </a:pPr>
            <a:r>
              <a:rPr lang="en-US" sz="3600" b="1" dirty="0">
                <a:solidFill>
                  <a:schemeClr val="bg1"/>
                </a:solidFill>
              </a:rPr>
              <a:t>Ideas to Invoices (I2I) with CSRD</a:t>
            </a:r>
          </a:p>
          <a:p>
            <a:pPr marL="0" marR="0" lvl="0" indent="0" algn="ctr" rtl="0">
              <a:spcBef>
                <a:spcPts val="0"/>
              </a:spcBef>
              <a:spcAft>
                <a:spcPts val="0"/>
              </a:spcAft>
              <a:buNone/>
            </a:pPr>
            <a:endParaRPr lang="en-US" sz="3600" b="1" dirty="0">
              <a:solidFill>
                <a:schemeClr val="bg1"/>
              </a:solidFill>
            </a:endParaRPr>
          </a:p>
          <a:p>
            <a:pPr marL="0" marR="0" lvl="0" indent="0" algn="ctr" rtl="0">
              <a:spcBef>
                <a:spcPts val="0"/>
              </a:spcBef>
              <a:spcAft>
                <a:spcPts val="0"/>
              </a:spcAft>
              <a:buNone/>
            </a:pPr>
            <a:r>
              <a:rPr lang="en-US" sz="3600" b="1" dirty="0">
                <a:solidFill>
                  <a:schemeClr val="bg1"/>
                </a:solidFill>
              </a:rPr>
              <a:t> </a:t>
            </a:r>
            <a:r>
              <a:rPr lang="en-GB" sz="1600" b="1" dirty="0">
                <a:solidFill>
                  <a:schemeClr val="bg1"/>
                </a:solidFill>
              </a:rPr>
              <a:t>September 12</a:t>
            </a:r>
            <a:r>
              <a:rPr lang="en-GB" sz="1600" b="1" baseline="30000" dirty="0">
                <a:solidFill>
                  <a:schemeClr val="bg1"/>
                </a:solidFill>
              </a:rPr>
              <a:t>th</a:t>
            </a:r>
            <a:r>
              <a:rPr lang="en-GB" sz="1600" b="1" dirty="0">
                <a:solidFill>
                  <a:schemeClr val="bg1"/>
                </a:solidFill>
              </a:rPr>
              <a:t>, 2024</a:t>
            </a:r>
            <a:endParaRPr lang="en-GB" sz="1600" i="0" u="none" strike="noStrike" cap="none" dirty="0">
              <a:solidFill>
                <a:schemeClr val="bg1"/>
              </a:solidFill>
              <a:latin typeface="Arial"/>
              <a:ea typeface="Arial"/>
              <a:cs typeface="Arial"/>
              <a:sym typeface="Arial"/>
            </a:endParaRPr>
          </a:p>
        </p:txBody>
      </p:sp>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5" name="Google Shape;145;p9"/>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Tx/>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Tx/>
                <a:buFont typeface="Arial"/>
                <a:buNone/>
                <a:tabLst/>
                <a:defRPr/>
              </a:pPr>
              <a:t>10</a:t>
            </a:fld>
            <a:endParaRPr kumimoji="0" sz="1200" b="1"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146" name="Google Shape;146;p9"/>
          <p:cNvPicPr preferRelativeResize="0"/>
          <p:nvPr/>
        </p:nvPicPr>
        <p:blipFill rotWithShape="1">
          <a:blip r:embed="rId5">
            <a:alphaModFix/>
          </a:blip>
          <a:srcRect/>
          <a:stretch/>
        </p:blipFill>
        <p:spPr>
          <a:xfrm>
            <a:off x="10602469" y="6483693"/>
            <a:ext cx="1589531" cy="291413"/>
          </a:xfrm>
          <a:prstGeom prst="rect">
            <a:avLst/>
          </a:prstGeom>
          <a:noFill/>
          <a:ln>
            <a:noFill/>
          </a:ln>
        </p:spPr>
      </p:pic>
      <p:pic>
        <p:nvPicPr>
          <p:cNvPr id="5" name="Google Shape;95;p2">
            <a:extLst>
              <a:ext uri="{FF2B5EF4-FFF2-40B4-BE49-F238E27FC236}">
                <a16:creationId xmlns:a16="http://schemas.microsoft.com/office/drawing/2014/main" id="{95B47B44-ADE5-4998-8E53-96823AACCA7C}"/>
              </a:ext>
            </a:extLst>
          </p:cNvPr>
          <p:cNvPicPr preferRelativeResize="0"/>
          <p:nvPr/>
        </p:nvPicPr>
        <p:blipFill>
          <a:blip r:embed="rId6"/>
          <a:srcRect/>
          <a:stretch/>
        </p:blipFill>
        <p:spPr>
          <a:xfrm>
            <a:off x="1464" y="2270232"/>
            <a:ext cx="5416360" cy="2317535"/>
          </a:xfrm>
          <a:prstGeom prst="rect">
            <a:avLst/>
          </a:prstGeom>
          <a:noFill/>
          <a:ln>
            <a:noFill/>
          </a:ln>
        </p:spPr>
      </p:pic>
      <p:sp>
        <p:nvSpPr>
          <p:cNvPr id="2" name="Google Shape;101;gda1b4e28d3_0_0">
            <a:extLst>
              <a:ext uri="{FF2B5EF4-FFF2-40B4-BE49-F238E27FC236}">
                <a16:creationId xmlns:a16="http://schemas.microsoft.com/office/drawing/2014/main" id="{C0A0F6D1-8D80-908A-19D8-EF66CDA3B571}"/>
              </a:ext>
            </a:extLst>
          </p:cNvPr>
          <p:cNvSpPr txBox="1"/>
          <p:nvPr/>
        </p:nvSpPr>
        <p:spPr>
          <a:xfrm rot="16200000">
            <a:off x="-608977" y="2951965"/>
            <a:ext cx="2585847" cy="954067"/>
          </a:xfrm>
          <a:prstGeom prst="rect">
            <a:avLst/>
          </a:prstGeom>
          <a:noFill/>
          <a:ln>
            <a:noFill/>
          </a:ln>
        </p:spPr>
        <p:txBody>
          <a:bodyPr spcFirstLastPara="1" wrap="square" lIns="91425" tIns="45700" rIns="91425" bIns="45700" anchor="t" anchorCtr="0">
            <a:spAutoFit/>
          </a:bodyPr>
          <a:lstStyle/>
          <a:p>
            <a:pPr algn="ctr"/>
            <a:r>
              <a:rPr lang="en-US" sz="2800" b="1" dirty="0">
                <a:solidFill>
                  <a:schemeClr val="tx1"/>
                </a:solidFill>
              </a:rPr>
              <a:t>Goodies for take away</a:t>
            </a:r>
            <a:endParaRPr lang="en-US" sz="3200" b="1" dirty="0">
              <a:solidFill>
                <a:schemeClr val="tx1"/>
              </a:solidFill>
            </a:endParaRPr>
          </a:p>
        </p:txBody>
      </p:sp>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11</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pic>
        <p:nvPicPr>
          <p:cNvPr id="9" name="Google Shape;185;p13">
            <a:extLst>
              <a:ext uri="{FF2B5EF4-FFF2-40B4-BE49-F238E27FC236}">
                <a16:creationId xmlns:a16="http://schemas.microsoft.com/office/drawing/2014/main" id="{B033EA35-703A-12B7-EE13-BDBBBF65FC42}"/>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sp>
        <p:nvSpPr>
          <p:cNvPr id="16" name="Google Shape;194;p14">
            <a:extLst>
              <a:ext uri="{FF2B5EF4-FFF2-40B4-BE49-F238E27FC236}">
                <a16:creationId xmlns:a16="http://schemas.microsoft.com/office/drawing/2014/main" id="{AC39CA39-4DFC-D4E3-D8E3-1124183ED4EB}"/>
              </a:ext>
            </a:extLst>
          </p:cNvPr>
          <p:cNvSpPr txBox="1"/>
          <p:nvPr/>
        </p:nvSpPr>
        <p:spPr>
          <a:xfrm>
            <a:off x="6313621" y="3667136"/>
            <a:ext cx="5421179" cy="2677616"/>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377825" indent="-285750" defTabSz="914400" eaLnBrk="1" fontAlgn="auto" latinLnBrk="0" hangingPunct="1">
              <a:spcBef>
                <a:spcPts val="1200"/>
              </a:spcBef>
              <a:buClr>
                <a:srgbClr val="0A1720"/>
              </a:buClr>
              <a:buSzPts val="1400"/>
              <a:buFont typeface="Arial" panose="020B0604020202020204" pitchFamily="34" charset="0"/>
              <a:buChar char="•"/>
              <a:tabLst/>
              <a:defRPr kumimoji="0" sz="1600" i="1" kern="0" spc="0" normalizeH="0" baseline="0">
                <a:ln>
                  <a:noFill/>
                </a:ln>
                <a:solidFill>
                  <a:srgbClr val="0A1720"/>
                </a:solidFill>
                <a:effectLst/>
                <a:uLnTx/>
                <a:uFillTx/>
              </a:defRPr>
            </a:lvl4pPr>
          </a:lstStyle>
          <a:p>
            <a:pPr>
              <a:defRPr/>
            </a:pPr>
            <a:endParaRPr lang="en-GB" b="1" i="1" dirty="0">
              <a:solidFill>
                <a:srgbClr val="22B573"/>
              </a:solidFill>
            </a:endParaRPr>
          </a:p>
          <a:p>
            <a:pPr>
              <a:defRPr/>
            </a:pPr>
            <a:r>
              <a:rPr lang="en-GB" sz="2400" b="1" i="1" dirty="0">
                <a:solidFill>
                  <a:srgbClr val="22B573"/>
                </a:solidFill>
              </a:rPr>
              <a:t>Partners</a:t>
            </a:r>
          </a:p>
          <a:p>
            <a:pPr lvl="3"/>
            <a:r>
              <a:rPr lang="en-US" dirty="0"/>
              <a:t>Think about unusual allies</a:t>
            </a:r>
          </a:p>
          <a:p>
            <a:pPr marL="811213" lvl="3" indent="-280988"/>
            <a:r>
              <a:rPr lang="en-US" dirty="0"/>
              <a:t>Headhunters</a:t>
            </a:r>
          </a:p>
          <a:p>
            <a:pPr marL="811213" lvl="3" indent="-280988"/>
            <a:r>
              <a:rPr lang="en-US" dirty="0"/>
              <a:t>Corporate Communication firms</a:t>
            </a:r>
          </a:p>
          <a:p>
            <a:pPr marL="811213" lvl="3" indent="-280988"/>
            <a:r>
              <a:rPr lang="en-US" dirty="0"/>
              <a:t>Law firms</a:t>
            </a:r>
          </a:p>
          <a:p>
            <a:pPr marL="811213" lvl="3" indent="-280988"/>
            <a:r>
              <a:rPr lang="en-US" dirty="0"/>
              <a:t>Your local UN Global Compact office</a:t>
            </a:r>
            <a:endParaRPr lang="es-ES" dirty="0"/>
          </a:p>
        </p:txBody>
      </p:sp>
      <p:sp>
        <p:nvSpPr>
          <p:cNvPr id="3" name="Google Shape;241;p18">
            <a:extLst>
              <a:ext uri="{FF2B5EF4-FFF2-40B4-BE49-F238E27FC236}">
                <a16:creationId xmlns:a16="http://schemas.microsoft.com/office/drawing/2014/main" id="{58DB894F-5BC7-755C-551B-4C9A63371CE0}"/>
              </a:ext>
            </a:extLst>
          </p:cNvPr>
          <p:cNvSpPr txBox="1"/>
          <p:nvPr/>
        </p:nvSpPr>
        <p:spPr>
          <a:xfrm>
            <a:off x="683947" y="395093"/>
            <a:ext cx="9847419"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22B573"/>
                </a:solidFill>
                <a:effectLst/>
                <a:uLnTx/>
                <a:uFillTx/>
                <a:latin typeface="Arial"/>
                <a:ea typeface="Arial"/>
                <a:cs typeface="Arial"/>
                <a:sym typeface="Arial"/>
              </a:rPr>
              <a:t>Events</a:t>
            </a:r>
          </a:p>
        </p:txBody>
      </p:sp>
      <p:sp>
        <p:nvSpPr>
          <p:cNvPr id="5" name="Google Shape;194;p14">
            <a:extLst>
              <a:ext uri="{FF2B5EF4-FFF2-40B4-BE49-F238E27FC236}">
                <a16:creationId xmlns:a16="http://schemas.microsoft.com/office/drawing/2014/main" id="{667C404D-1F50-16C2-FB3E-D672B1346855}"/>
              </a:ext>
            </a:extLst>
          </p:cNvPr>
          <p:cNvSpPr txBox="1"/>
          <p:nvPr/>
        </p:nvSpPr>
        <p:spPr>
          <a:xfrm>
            <a:off x="674821" y="1444940"/>
            <a:ext cx="5421179" cy="3323946"/>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377825" indent="-285750" defTabSz="914400" eaLnBrk="1" fontAlgn="auto" latinLnBrk="0" hangingPunct="1">
              <a:spcBef>
                <a:spcPts val="1200"/>
              </a:spcBef>
              <a:buClr>
                <a:srgbClr val="0A1720"/>
              </a:buClr>
              <a:buSzPts val="1400"/>
              <a:buFont typeface="Arial" panose="020B0604020202020204" pitchFamily="34" charset="0"/>
              <a:buChar char="•"/>
              <a:tabLst/>
              <a:defRPr kumimoji="0" sz="1600" i="1" kern="0" spc="0" normalizeH="0" baseline="0">
                <a:ln>
                  <a:noFill/>
                </a:ln>
                <a:solidFill>
                  <a:srgbClr val="0A1720"/>
                </a:solidFill>
                <a:effectLst/>
                <a:uLnTx/>
                <a:uFillTx/>
              </a:defRPr>
            </a:lvl4pPr>
          </a:lstStyle>
          <a:p>
            <a:pPr>
              <a:defRPr/>
            </a:pPr>
            <a:endParaRPr lang="en-GB" b="1" i="1" dirty="0">
              <a:solidFill>
                <a:srgbClr val="22B573"/>
              </a:solidFill>
            </a:endParaRPr>
          </a:p>
          <a:p>
            <a:pPr>
              <a:defRPr/>
            </a:pPr>
            <a:r>
              <a:rPr lang="en-GB" sz="2400" b="1" i="1" dirty="0">
                <a:solidFill>
                  <a:srgbClr val="22B573"/>
                </a:solidFill>
              </a:rPr>
              <a:t>In person</a:t>
            </a:r>
          </a:p>
          <a:p>
            <a:pPr lvl="3"/>
            <a:r>
              <a:rPr lang="en-US" dirty="0"/>
              <a:t>Targeted population – by invitation only</a:t>
            </a:r>
          </a:p>
          <a:p>
            <a:pPr marL="811213" lvl="3" indent="-280988"/>
            <a:r>
              <a:rPr lang="en-US" dirty="0"/>
              <a:t>Create sense of distinction and/or recognition</a:t>
            </a:r>
          </a:p>
          <a:p>
            <a:pPr marL="811213" lvl="3" indent="-280988"/>
            <a:r>
              <a:rPr lang="en-US" dirty="0"/>
              <a:t>Existing clients and selected prospects</a:t>
            </a:r>
          </a:p>
          <a:p>
            <a:pPr lvl="3"/>
            <a:r>
              <a:rPr lang="en-US" dirty="0"/>
              <a:t>Provide practical steps – no lecturing</a:t>
            </a:r>
          </a:p>
          <a:p>
            <a:pPr lvl="3"/>
            <a:r>
              <a:rPr lang="en-US" dirty="0"/>
              <a:t>Identify pain points via workgroups</a:t>
            </a:r>
          </a:p>
          <a:p>
            <a:pPr marL="811213" lvl="3" indent="-280988"/>
            <a:r>
              <a:rPr lang="en-US" dirty="0"/>
              <a:t>Follow up one-on-one or via theme specific webinars</a:t>
            </a:r>
            <a:endParaRPr lang="es-ES" dirty="0"/>
          </a:p>
        </p:txBody>
      </p:sp>
      <p:pic>
        <p:nvPicPr>
          <p:cNvPr id="11" name="Graphic 10" descr="Group with solid fill">
            <a:extLst>
              <a:ext uri="{FF2B5EF4-FFF2-40B4-BE49-F238E27FC236}">
                <a16:creationId xmlns:a16="http://schemas.microsoft.com/office/drawing/2014/main" id="{05462358-EA26-7F07-30A9-4D6F908533F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60375" y="1475726"/>
            <a:ext cx="914400" cy="914400"/>
          </a:xfrm>
          <a:prstGeom prst="rect">
            <a:avLst/>
          </a:prstGeom>
        </p:spPr>
      </p:pic>
      <p:sp>
        <p:nvSpPr>
          <p:cNvPr id="12" name="Google Shape;194;p14">
            <a:extLst>
              <a:ext uri="{FF2B5EF4-FFF2-40B4-BE49-F238E27FC236}">
                <a16:creationId xmlns:a16="http://schemas.microsoft.com/office/drawing/2014/main" id="{8102D653-7F19-70DE-4526-FC19F276A032}"/>
              </a:ext>
            </a:extLst>
          </p:cNvPr>
          <p:cNvSpPr txBox="1"/>
          <p:nvPr/>
        </p:nvSpPr>
        <p:spPr>
          <a:xfrm>
            <a:off x="6313621" y="1458802"/>
            <a:ext cx="5421179" cy="1969730"/>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377825" indent="-285750" defTabSz="914400" eaLnBrk="1" fontAlgn="auto" latinLnBrk="0" hangingPunct="1">
              <a:spcBef>
                <a:spcPts val="1200"/>
              </a:spcBef>
              <a:buClr>
                <a:srgbClr val="0A1720"/>
              </a:buClr>
              <a:buSzPts val="1400"/>
              <a:buFont typeface="Arial" panose="020B0604020202020204" pitchFamily="34" charset="0"/>
              <a:buChar char="•"/>
              <a:tabLst/>
              <a:defRPr kumimoji="0" sz="1600" i="1" kern="0" spc="0" normalizeH="0" baseline="0">
                <a:ln>
                  <a:noFill/>
                </a:ln>
                <a:solidFill>
                  <a:srgbClr val="0A1720"/>
                </a:solidFill>
                <a:effectLst/>
                <a:uLnTx/>
                <a:uFillTx/>
              </a:defRPr>
            </a:lvl4pPr>
          </a:lstStyle>
          <a:p>
            <a:pPr>
              <a:defRPr/>
            </a:pPr>
            <a:endParaRPr lang="en-GB" b="1" i="1" dirty="0">
              <a:solidFill>
                <a:srgbClr val="22B573"/>
              </a:solidFill>
            </a:endParaRPr>
          </a:p>
          <a:p>
            <a:pPr>
              <a:defRPr/>
            </a:pPr>
            <a:r>
              <a:rPr lang="en-GB" sz="2400" b="1" i="1" dirty="0">
                <a:solidFill>
                  <a:srgbClr val="22B573"/>
                </a:solidFill>
              </a:rPr>
              <a:t>On-line</a:t>
            </a:r>
          </a:p>
          <a:p>
            <a:pPr lvl="3"/>
            <a:r>
              <a:rPr lang="en-US" dirty="0"/>
              <a:t>There a several generic webinars every week</a:t>
            </a:r>
          </a:p>
          <a:p>
            <a:pPr lvl="3"/>
            <a:r>
              <a:rPr lang="en-US" dirty="0"/>
              <a:t>Valid if used to follow up on specific topics (e.g., starting from a targeted event) or as part of a series of events (generic, theme 1, theme 2, etc.)</a:t>
            </a:r>
            <a:endParaRPr lang="es-ES" dirty="0"/>
          </a:p>
        </p:txBody>
      </p:sp>
      <p:pic>
        <p:nvPicPr>
          <p:cNvPr id="10" name="Graphic 9" descr="Online meeting with solid fill">
            <a:extLst>
              <a:ext uri="{FF2B5EF4-FFF2-40B4-BE49-F238E27FC236}">
                <a16:creationId xmlns:a16="http://schemas.microsoft.com/office/drawing/2014/main" id="{AD2DED54-5ADC-38F1-AFDE-96689C1C91F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602779" y="1475726"/>
            <a:ext cx="914400" cy="914400"/>
          </a:xfrm>
          <a:prstGeom prst="rect">
            <a:avLst/>
          </a:prstGeom>
        </p:spPr>
      </p:pic>
      <p:pic>
        <p:nvPicPr>
          <p:cNvPr id="15" name="Graphic 14" descr="Handshake with solid fill">
            <a:extLst>
              <a:ext uri="{FF2B5EF4-FFF2-40B4-BE49-F238E27FC236}">
                <a16:creationId xmlns:a16="http://schemas.microsoft.com/office/drawing/2014/main" id="{AC722BD2-DB20-6963-B4B5-F34C0B9A95D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602780" y="3677579"/>
            <a:ext cx="914400" cy="914400"/>
          </a:xfrm>
          <a:prstGeom prst="rect">
            <a:avLst/>
          </a:prstGeom>
        </p:spPr>
      </p:pic>
    </p:spTree>
    <p:extLst>
      <p:ext uri="{BB962C8B-B14F-4D97-AF65-F5344CB8AC3E}">
        <p14:creationId xmlns:p14="http://schemas.microsoft.com/office/powerpoint/2010/main" val="165775715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12</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886939" y="395093"/>
            <a:ext cx="9847419"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22B573"/>
                </a:solidFill>
                <a:effectLst/>
                <a:uLnTx/>
                <a:uFillTx/>
                <a:latin typeface="Arial"/>
                <a:cs typeface="Arial"/>
                <a:sym typeface="Arial"/>
              </a:rPr>
              <a:t>Problem statement for Event communication</a:t>
            </a:r>
            <a:endParaRPr kumimoji="0" lang="en-US" sz="2400" b="1" i="0" u="none" strike="noStrike" kern="0" cap="none" spc="0" normalizeH="0" baseline="0" noProof="0" dirty="0">
              <a:ln>
                <a:noFill/>
              </a:ln>
              <a:solidFill>
                <a:srgbClr val="22B573"/>
              </a:solidFill>
              <a:effectLst/>
              <a:uLnTx/>
              <a:uFillTx/>
              <a:latin typeface="Arial"/>
              <a:ea typeface="Arial"/>
              <a:cs typeface="Arial"/>
              <a:sym typeface="Arial"/>
            </a:endParaRPr>
          </a:p>
        </p:txBody>
      </p:sp>
      <p:sp>
        <p:nvSpPr>
          <p:cNvPr id="4" name="Google Shape;194;p14">
            <a:extLst>
              <a:ext uri="{FF2B5EF4-FFF2-40B4-BE49-F238E27FC236}">
                <a16:creationId xmlns:a16="http://schemas.microsoft.com/office/drawing/2014/main" id="{55ECE83B-2C10-8AC0-6FD7-C0B13954BFD3}"/>
              </a:ext>
            </a:extLst>
          </p:cNvPr>
          <p:cNvSpPr txBox="1"/>
          <p:nvPr/>
        </p:nvSpPr>
        <p:spPr>
          <a:xfrm>
            <a:off x="683947" y="1260658"/>
            <a:ext cx="10824106" cy="5109051"/>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Following country and multilateral organizations’ pledges, many companies have made public commitments related to ESG (e.g. net zero, transition plans, emission targets, etc.).</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Many of these companies may not have a plan to deliver on their premises or may lack  a roadmap and structures to track progress, drive behavior and secure delivery.</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Finance and Supply Chain teams are uniquely positioned to bring end-to-end visibility through existing processes and experience in performance management and reporting processes; including analysis, scenario development y forecasting. </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Beyond compliance, Finance and Supply Chain can support value creation by embedding sustainability related priorities into business planning, resource allocation and increased resilience. </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There are growing expectations from investors, financiers, boards and auditors on reliability of the sustainability data heading into the same level than financial data. </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Independently of statutory related requirements and size, almost all businesses will be asked by others in their value chain (e.g. customers, banks, etc.) about how do they deal with sustainability-related physical and transition risks. </a:t>
            </a:r>
          </a:p>
          <a:p>
            <a:pPr marL="377825" marR="0" lvl="3" indent="-285750" algn="l" defTabSz="914400" rtl="0" eaLnBrk="1" fontAlgn="auto" latinLnBrk="0" hangingPunct="1">
              <a:lnSpc>
                <a:spcPct val="100000"/>
              </a:lnSpc>
              <a:spcBef>
                <a:spcPts val="1200"/>
              </a:spcBef>
              <a:spcAft>
                <a:spcPts val="0"/>
              </a:spcAft>
              <a:buClr>
                <a:srgbClr val="0A1720"/>
              </a:buClr>
              <a:buSzPts val="1400"/>
              <a:buFont typeface="Arial" panose="020B0604020202020204" pitchFamily="34" charset="0"/>
              <a:buChar char="•"/>
              <a:tabLst/>
              <a:defRPr/>
            </a:pPr>
            <a:r>
              <a:rPr kumimoji="0" lang="en-US" sz="1600" b="0" i="1" u="none" strike="noStrike" kern="0" cap="none" spc="0" normalizeH="0" baseline="0" noProof="0" dirty="0">
                <a:ln>
                  <a:noFill/>
                </a:ln>
                <a:solidFill>
                  <a:srgbClr val="0A1720"/>
                </a:solidFill>
                <a:effectLst/>
                <a:uLnTx/>
                <a:uFillTx/>
                <a:latin typeface="Arial"/>
                <a:cs typeface="Arial"/>
                <a:sym typeface="Arial"/>
              </a:rPr>
              <a:t>Finance and Supply Chain teams should be retooled to cope with a complex multidimensional issue, involving different time horizons and stakeholders.</a:t>
            </a:r>
            <a:endParaRPr kumimoji="0" lang="es-ES" sz="1600" b="0" i="0" u="none" strike="noStrike" kern="0" cap="none" spc="0" normalizeH="0" baseline="0" noProof="0" dirty="0">
              <a:ln>
                <a:noFill/>
              </a:ln>
              <a:solidFill>
                <a:srgbClr val="0A1720"/>
              </a:solidFill>
              <a:effectLst/>
              <a:uLnTx/>
              <a:uFillTx/>
              <a:latin typeface="Arial"/>
              <a:cs typeface="Arial"/>
              <a:sym typeface="Arial"/>
            </a:endParaRPr>
          </a:p>
        </p:txBody>
      </p:sp>
      <p:pic>
        <p:nvPicPr>
          <p:cNvPr id="9" name="Google Shape;185;p13">
            <a:extLst>
              <a:ext uri="{FF2B5EF4-FFF2-40B4-BE49-F238E27FC236}">
                <a16:creationId xmlns:a16="http://schemas.microsoft.com/office/drawing/2014/main" id="{B033EA35-703A-12B7-EE13-BDBBBF65FC42}"/>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grpSp>
        <p:nvGrpSpPr>
          <p:cNvPr id="3" name="Group 2">
            <a:extLst>
              <a:ext uri="{FF2B5EF4-FFF2-40B4-BE49-F238E27FC236}">
                <a16:creationId xmlns:a16="http://schemas.microsoft.com/office/drawing/2014/main" id="{9D6880E1-83C6-9A69-6D79-654FFDB1BC12}"/>
              </a:ext>
            </a:extLst>
          </p:cNvPr>
          <p:cNvGrpSpPr/>
          <p:nvPr/>
        </p:nvGrpSpPr>
        <p:grpSpPr>
          <a:xfrm>
            <a:off x="-27461" y="0"/>
            <a:ext cx="930166" cy="1040369"/>
            <a:chOff x="11277600" y="0"/>
            <a:chExt cx="930166" cy="1040369"/>
          </a:xfrm>
        </p:grpSpPr>
        <p:pic>
          <p:nvPicPr>
            <p:cNvPr id="5" name="Graphic 4" descr="Normal Distribution with solid fill">
              <a:extLst>
                <a:ext uri="{FF2B5EF4-FFF2-40B4-BE49-F238E27FC236}">
                  <a16:creationId xmlns:a16="http://schemas.microsoft.com/office/drawing/2014/main" id="{6044D593-117A-1DAF-C428-01022915D4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277600" y="0"/>
              <a:ext cx="914400" cy="914400"/>
            </a:xfrm>
            <a:prstGeom prst="rect">
              <a:avLst/>
            </a:prstGeom>
          </p:spPr>
        </p:pic>
        <p:sp>
          <p:nvSpPr>
            <p:cNvPr id="10" name="Google Shape;241;p18">
              <a:extLst>
                <a:ext uri="{FF2B5EF4-FFF2-40B4-BE49-F238E27FC236}">
                  <a16:creationId xmlns:a16="http://schemas.microsoft.com/office/drawing/2014/main" id="{76698DA9-90C4-71B6-D40B-6EF1AAE1B4DD}"/>
                </a:ext>
              </a:extLst>
            </p:cNvPr>
            <p:cNvSpPr txBox="1"/>
            <p:nvPr/>
          </p:nvSpPr>
          <p:spPr>
            <a:xfrm>
              <a:off x="11293366" y="763410"/>
              <a:ext cx="914400" cy="27695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22B573"/>
                  </a:solidFill>
                  <a:effectLst/>
                  <a:uLnTx/>
                  <a:uFillTx/>
                  <a:latin typeface="Arial"/>
                  <a:ea typeface="Arial"/>
                  <a:cs typeface="Arial"/>
                  <a:sym typeface="Arial"/>
                </a:rPr>
                <a:t>SAMPLE</a:t>
              </a:r>
            </a:p>
          </p:txBody>
        </p:sp>
      </p:grpSp>
    </p:spTree>
    <p:extLst>
      <p:ext uri="{BB962C8B-B14F-4D97-AF65-F5344CB8AC3E}">
        <p14:creationId xmlns:p14="http://schemas.microsoft.com/office/powerpoint/2010/main" val="318777339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13</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886939" y="403196"/>
            <a:ext cx="9847419"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400" b="1" dirty="0">
                <a:solidFill>
                  <a:srgbClr val="22B573"/>
                </a:solidFill>
              </a:rPr>
              <a:t>Client Teaser</a:t>
            </a:r>
            <a:endParaRPr kumimoji="0" lang="en-GB" sz="2400" b="1" i="0" u="none" strike="noStrike" kern="0" cap="none" spc="0" normalizeH="0" baseline="0" noProof="0" dirty="0">
              <a:ln>
                <a:noFill/>
              </a:ln>
              <a:solidFill>
                <a:srgbClr val="22B573"/>
              </a:solidFill>
              <a:effectLst/>
              <a:uLnTx/>
              <a:uFillTx/>
              <a:latin typeface="Arial"/>
              <a:ea typeface="Arial"/>
              <a:cs typeface="Arial"/>
              <a:sym typeface="Arial"/>
            </a:endParaRPr>
          </a:p>
        </p:txBody>
      </p:sp>
      <p:grpSp>
        <p:nvGrpSpPr>
          <p:cNvPr id="8" name="Group 7">
            <a:extLst>
              <a:ext uri="{FF2B5EF4-FFF2-40B4-BE49-F238E27FC236}">
                <a16:creationId xmlns:a16="http://schemas.microsoft.com/office/drawing/2014/main" id="{69ADC96A-5FB2-E374-AC8C-6C650C14F60D}"/>
              </a:ext>
            </a:extLst>
          </p:cNvPr>
          <p:cNvGrpSpPr/>
          <p:nvPr/>
        </p:nvGrpSpPr>
        <p:grpSpPr>
          <a:xfrm>
            <a:off x="-27461" y="0"/>
            <a:ext cx="930166" cy="1040369"/>
            <a:chOff x="11277600" y="0"/>
            <a:chExt cx="930166" cy="1040369"/>
          </a:xfrm>
        </p:grpSpPr>
        <p:pic>
          <p:nvPicPr>
            <p:cNvPr id="6" name="Graphic 5" descr="Normal Distribution with solid fill">
              <a:extLst>
                <a:ext uri="{FF2B5EF4-FFF2-40B4-BE49-F238E27FC236}">
                  <a16:creationId xmlns:a16="http://schemas.microsoft.com/office/drawing/2014/main" id="{1108F98E-2F14-8DE3-02B2-87F85F44E1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77600" y="0"/>
              <a:ext cx="914400" cy="914400"/>
            </a:xfrm>
            <a:prstGeom prst="rect">
              <a:avLst/>
            </a:prstGeom>
          </p:spPr>
        </p:pic>
        <p:sp>
          <p:nvSpPr>
            <p:cNvPr id="7" name="Google Shape;241;p18">
              <a:extLst>
                <a:ext uri="{FF2B5EF4-FFF2-40B4-BE49-F238E27FC236}">
                  <a16:creationId xmlns:a16="http://schemas.microsoft.com/office/drawing/2014/main" id="{A2611402-FD7D-EE8C-6CEE-20F65702439E}"/>
                </a:ext>
              </a:extLst>
            </p:cNvPr>
            <p:cNvSpPr txBox="1"/>
            <p:nvPr/>
          </p:nvSpPr>
          <p:spPr>
            <a:xfrm>
              <a:off x="11293366" y="763410"/>
              <a:ext cx="914400" cy="27695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22B573"/>
                  </a:solidFill>
                  <a:effectLst/>
                  <a:uLnTx/>
                  <a:uFillTx/>
                  <a:latin typeface="Arial"/>
                  <a:ea typeface="Arial"/>
                  <a:cs typeface="Arial"/>
                  <a:sym typeface="Arial"/>
                </a:rPr>
                <a:t>SAMPLE</a:t>
              </a:r>
            </a:p>
          </p:txBody>
        </p:sp>
      </p:grpSp>
      <p:pic>
        <p:nvPicPr>
          <p:cNvPr id="9" name="Google Shape;185;p13">
            <a:extLst>
              <a:ext uri="{FF2B5EF4-FFF2-40B4-BE49-F238E27FC236}">
                <a16:creationId xmlns:a16="http://schemas.microsoft.com/office/drawing/2014/main" id="{B033EA35-703A-12B7-EE13-BDBBBF65FC42}"/>
              </a:ext>
            </a:extLst>
          </p:cNvPr>
          <p:cNvPicPr preferRelativeResize="0"/>
          <p:nvPr/>
        </p:nvPicPr>
        <p:blipFill rotWithShape="1">
          <a:blip r:embed="rId7">
            <a:alphaModFix/>
          </a:blip>
          <a:srcRect/>
          <a:stretch/>
        </p:blipFill>
        <p:spPr>
          <a:xfrm>
            <a:off x="10602469" y="6483083"/>
            <a:ext cx="1589531" cy="292633"/>
          </a:xfrm>
          <a:prstGeom prst="rect">
            <a:avLst/>
          </a:prstGeom>
          <a:noFill/>
          <a:ln>
            <a:noFill/>
          </a:ln>
        </p:spPr>
      </p:pic>
      <p:sp>
        <p:nvSpPr>
          <p:cNvPr id="3" name="Google Shape;194;p14">
            <a:extLst>
              <a:ext uri="{FF2B5EF4-FFF2-40B4-BE49-F238E27FC236}">
                <a16:creationId xmlns:a16="http://schemas.microsoft.com/office/drawing/2014/main" id="{667C404D-1F50-16C2-FB3E-D672B1346855}"/>
              </a:ext>
            </a:extLst>
          </p:cNvPr>
          <p:cNvSpPr txBox="1"/>
          <p:nvPr/>
        </p:nvSpPr>
        <p:spPr>
          <a:xfrm>
            <a:off x="674821" y="1444940"/>
            <a:ext cx="10842358" cy="3416279"/>
          </a:xfrm>
          <a:prstGeom prst="rect">
            <a:avLst/>
          </a:prstGeom>
          <a:solidFill>
            <a:schemeClr val="accent1">
              <a:lumMod val="20000"/>
              <a:lumOff val="80000"/>
            </a:scheme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377825" indent="-285750" defTabSz="914400" eaLnBrk="1" fontAlgn="auto" latinLnBrk="0" hangingPunct="1">
              <a:spcBef>
                <a:spcPts val="1200"/>
              </a:spcBef>
              <a:buClr>
                <a:srgbClr val="0A1720"/>
              </a:buClr>
              <a:buSzPts val="1400"/>
              <a:buFont typeface="Arial" panose="020B0604020202020204" pitchFamily="34" charset="0"/>
              <a:buChar char="•"/>
              <a:tabLst/>
              <a:defRPr kumimoji="0" sz="1600" i="1" kern="0" spc="0" normalizeH="0" baseline="0">
                <a:ln>
                  <a:noFill/>
                </a:ln>
                <a:solidFill>
                  <a:srgbClr val="0A1720"/>
                </a:solidFill>
                <a:effectLst/>
                <a:uLnTx/>
                <a:uFillTx/>
              </a:defRPr>
            </a:lvl4pPr>
          </a:lstStyle>
          <a:p>
            <a:pPr marL="92075" lvl="3" indent="0">
              <a:buNone/>
            </a:pPr>
            <a:r>
              <a:rPr lang="en-GB" sz="2400" b="1" dirty="0"/>
              <a:t>What to expect from the event</a:t>
            </a:r>
          </a:p>
          <a:p>
            <a:pPr lvl="3"/>
            <a:endParaRPr lang="en-US" dirty="0"/>
          </a:p>
          <a:p>
            <a:pPr lvl="3"/>
            <a:r>
              <a:rPr lang="en-US" dirty="0"/>
              <a:t>Approx. 30 selected finance and supply chain senior leaders - by invitation only</a:t>
            </a:r>
          </a:p>
          <a:p>
            <a:pPr lvl="3"/>
            <a:r>
              <a:rPr lang="en-US" dirty="0"/>
              <a:t>Update on the fast-changing ESG regulatory landscape</a:t>
            </a:r>
          </a:p>
          <a:p>
            <a:pPr lvl="3"/>
            <a:r>
              <a:rPr lang="en-US" sz="1600" i="1" dirty="0">
                <a:solidFill>
                  <a:srgbClr val="0A1720"/>
                </a:solidFill>
              </a:rPr>
              <a:t>Understand how to adapt existing processes to meet requirements and create new value drivers</a:t>
            </a:r>
          </a:p>
          <a:p>
            <a:pPr lvl="3"/>
            <a:r>
              <a:rPr lang="en-US" sz="1600" i="1" dirty="0">
                <a:solidFill>
                  <a:srgbClr val="0A1720"/>
                </a:solidFill>
              </a:rPr>
              <a:t>Identify emerging skills and roles</a:t>
            </a:r>
          </a:p>
          <a:p>
            <a:pPr lvl="3"/>
            <a:r>
              <a:rPr lang="en-US" dirty="0"/>
              <a:t>Actionable insights</a:t>
            </a:r>
          </a:p>
          <a:p>
            <a:pPr lvl="3"/>
            <a:r>
              <a:rPr lang="en-US" dirty="0"/>
              <a:t>Excellent opportunity for peer exchange and networking with professionals facing similar challenges</a:t>
            </a:r>
            <a:endParaRPr lang="es-ES" dirty="0"/>
          </a:p>
        </p:txBody>
      </p:sp>
    </p:spTree>
    <p:extLst>
      <p:ext uri="{BB962C8B-B14F-4D97-AF65-F5344CB8AC3E}">
        <p14:creationId xmlns:p14="http://schemas.microsoft.com/office/powerpoint/2010/main" val="294258572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6"/>
        <p:cNvGrpSpPr/>
        <p:nvPr/>
      </p:nvGrpSpPr>
      <p:grpSpPr>
        <a:xfrm>
          <a:off x="0" y="0"/>
          <a:ext cx="0" cy="0"/>
          <a:chOff x="0" y="0"/>
          <a:chExt cx="0" cy="0"/>
        </a:xfrm>
      </p:grpSpPr>
      <p:sp>
        <p:nvSpPr>
          <p:cNvPr id="138" name="Google Shape;138;p8"/>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Tx/>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Tx/>
                <a:buFont typeface="Arial"/>
                <a:buNone/>
                <a:tabLst/>
                <a:defRPr/>
              </a:pPr>
              <a:t>14</a:t>
            </a:fld>
            <a:endParaRPr kumimoji="0" sz="1200" b="1"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139" name="Google Shape;139;p8"/>
          <p:cNvPicPr preferRelativeResize="0"/>
          <p:nvPr/>
        </p:nvPicPr>
        <p:blipFill rotWithShape="1">
          <a:blip r:embed="rId5">
            <a:alphaModFix/>
          </a:blip>
          <a:srcRect/>
          <a:stretch/>
        </p:blipFill>
        <p:spPr>
          <a:xfrm>
            <a:off x="10602469" y="6483693"/>
            <a:ext cx="1589531" cy="291413"/>
          </a:xfrm>
          <a:prstGeom prst="rect">
            <a:avLst/>
          </a:prstGeom>
          <a:noFill/>
          <a:ln>
            <a:noFill/>
          </a:ln>
        </p:spPr>
      </p:pic>
      <p:pic>
        <p:nvPicPr>
          <p:cNvPr id="5" name="Google Shape;88;p1">
            <a:extLst>
              <a:ext uri="{FF2B5EF4-FFF2-40B4-BE49-F238E27FC236}">
                <a16:creationId xmlns:a16="http://schemas.microsoft.com/office/drawing/2014/main" id="{83EE8B09-4D9E-4AED-97CE-8E04E1765894}"/>
              </a:ext>
            </a:extLst>
          </p:cNvPr>
          <p:cNvPicPr preferRelativeResize="0"/>
          <p:nvPr/>
        </p:nvPicPr>
        <p:blipFill>
          <a:blip r:embed="rId6"/>
          <a:srcRect/>
          <a:stretch/>
        </p:blipFill>
        <p:spPr>
          <a:xfrm>
            <a:off x="0" y="2268979"/>
            <a:ext cx="5419288" cy="2320040"/>
          </a:xfrm>
          <a:prstGeom prst="rect">
            <a:avLst/>
          </a:prstGeom>
          <a:noFill/>
          <a:ln>
            <a:noFill/>
          </a:ln>
        </p:spPr>
      </p:pic>
      <p:sp>
        <p:nvSpPr>
          <p:cNvPr id="2" name="Google Shape;101;gda1b4e28d3_0_0">
            <a:extLst>
              <a:ext uri="{FF2B5EF4-FFF2-40B4-BE49-F238E27FC236}">
                <a16:creationId xmlns:a16="http://schemas.microsoft.com/office/drawing/2014/main" id="{90AFF59B-B5B4-AC98-5452-49C7F50F4550}"/>
              </a:ext>
            </a:extLst>
          </p:cNvPr>
          <p:cNvSpPr txBox="1"/>
          <p:nvPr/>
        </p:nvSpPr>
        <p:spPr>
          <a:xfrm rot="16200000">
            <a:off x="-608977" y="3136631"/>
            <a:ext cx="2585847" cy="584735"/>
          </a:xfrm>
          <a:prstGeom prst="rect">
            <a:avLst/>
          </a:prstGeom>
          <a:noFill/>
          <a:ln>
            <a:noFill/>
          </a:ln>
        </p:spPr>
        <p:txBody>
          <a:bodyPr spcFirstLastPara="1" wrap="square" lIns="91425" tIns="45700" rIns="91425" bIns="45700" anchor="t" anchorCtr="0">
            <a:spAutoFit/>
          </a:bodyPr>
          <a:lstStyle/>
          <a:p>
            <a:pPr algn="ctr"/>
            <a:r>
              <a:rPr lang="en-US" sz="3200" b="1" dirty="0">
                <a:solidFill>
                  <a:schemeClr val="bg1"/>
                </a:solidFill>
              </a:rPr>
              <a:t>In Short</a:t>
            </a:r>
          </a:p>
        </p:txBody>
      </p:sp>
    </p:spTree>
    <p:extLst>
      <p:ext uri="{BB962C8B-B14F-4D97-AF65-F5344CB8AC3E}">
        <p14:creationId xmlns:p14="http://schemas.microsoft.com/office/powerpoint/2010/main" val="182374523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2"/>
        <p:cNvGrpSpPr/>
        <p:nvPr/>
      </p:nvGrpSpPr>
      <p:grpSpPr>
        <a:xfrm>
          <a:off x="0" y="0"/>
          <a:ext cx="0" cy="0"/>
          <a:chOff x="0" y="0"/>
          <a:chExt cx="0" cy="0"/>
        </a:xfrm>
      </p:grpSpPr>
      <p:sp>
        <p:nvSpPr>
          <p:cNvPr id="184" name="Google Shape;184;p13"/>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lvl="0" indent="0" algn="ctr" rtl="0">
              <a:lnSpc>
                <a:spcPct val="200000"/>
              </a:lnSpc>
              <a:spcBef>
                <a:spcPts val="0"/>
              </a:spcBef>
              <a:spcAft>
                <a:spcPts val="0"/>
              </a:spcAft>
              <a:buNone/>
            </a:pPr>
            <a:fld id="{00000000-1234-1234-1234-123412341234}" type="slidenum">
              <a:rPr lang="es-AR" b="1">
                <a:solidFill>
                  <a:schemeClr val="lt1"/>
                </a:solidFill>
                <a:latin typeface="Arial"/>
                <a:ea typeface="Arial"/>
                <a:cs typeface="Arial"/>
                <a:sym typeface="Arial"/>
              </a:rPr>
              <a:t>15</a:t>
            </a:fld>
            <a:endParaRPr b="1">
              <a:solidFill>
                <a:schemeClr val="lt1"/>
              </a:solidFill>
              <a:latin typeface="Arial"/>
              <a:ea typeface="Arial"/>
              <a:cs typeface="Arial"/>
              <a:sym typeface="Arial"/>
            </a:endParaRPr>
          </a:p>
        </p:txBody>
      </p:sp>
      <p:pic>
        <p:nvPicPr>
          <p:cNvPr id="185" name="Google Shape;185;p13"/>
          <p:cNvPicPr preferRelativeResize="0"/>
          <p:nvPr/>
        </p:nvPicPr>
        <p:blipFill rotWithShape="1">
          <a:blip r:embed="rId5">
            <a:alphaModFix/>
          </a:blip>
          <a:srcRect/>
          <a:stretch/>
        </p:blipFill>
        <p:spPr>
          <a:xfrm>
            <a:off x="10602469" y="6483083"/>
            <a:ext cx="1589531" cy="292633"/>
          </a:xfrm>
          <a:prstGeom prst="rect">
            <a:avLst/>
          </a:prstGeom>
          <a:noFill/>
          <a:ln>
            <a:noFill/>
          </a:ln>
        </p:spPr>
      </p:pic>
      <p:pic>
        <p:nvPicPr>
          <p:cNvPr id="186" name="Google Shape;186;p13"/>
          <p:cNvPicPr preferRelativeResize="0"/>
          <p:nvPr/>
        </p:nvPicPr>
        <p:blipFill>
          <a:blip r:embed="rId6"/>
          <a:srcRect/>
          <a:stretch/>
        </p:blipFill>
        <p:spPr>
          <a:xfrm>
            <a:off x="683947" y="2701719"/>
            <a:ext cx="10602469" cy="1863092"/>
          </a:xfrm>
          <a:prstGeom prst="rect">
            <a:avLst/>
          </a:prstGeom>
          <a:noFill/>
          <a:ln>
            <a:noFill/>
          </a:ln>
        </p:spPr>
      </p:pic>
      <p:sp>
        <p:nvSpPr>
          <p:cNvPr id="188" name="Google Shape;188;p13"/>
          <p:cNvSpPr txBox="1"/>
          <p:nvPr/>
        </p:nvSpPr>
        <p:spPr>
          <a:xfrm>
            <a:off x="1" y="1350482"/>
            <a:ext cx="12191999"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AR" sz="2400" b="1" i="0" u="none" strike="noStrike" cap="none" dirty="0" err="1">
                <a:solidFill>
                  <a:schemeClr val="accent1"/>
                </a:solidFill>
                <a:latin typeface="Arial"/>
                <a:ea typeface="Arial"/>
                <a:cs typeface="Arial"/>
                <a:sym typeface="Arial"/>
              </a:rPr>
              <a:t>E</a:t>
            </a:r>
            <a:r>
              <a:rPr lang="es-AR" sz="2400" b="1" i="0" u="none" strike="noStrike" cap="none" dirty="0" err="1">
                <a:solidFill>
                  <a:srgbClr val="0A1720"/>
                </a:solidFill>
                <a:latin typeface="Arial"/>
                <a:ea typeface="Arial"/>
                <a:cs typeface="Arial"/>
                <a:sym typeface="Arial"/>
              </a:rPr>
              <a:t>ncompassing</a:t>
            </a:r>
            <a:r>
              <a:rPr lang="es-AR" sz="2400" b="1" i="0" u="none" strike="noStrike" cap="none" dirty="0">
                <a:solidFill>
                  <a:srgbClr val="0A1720"/>
                </a:solidFill>
                <a:latin typeface="Arial"/>
                <a:ea typeface="Arial"/>
                <a:cs typeface="Arial"/>
                <a:sym typeface="Arial"/>
              </a:rPr>
              <a:t>. </a:t>
            </a:r>
            <a:r>
              <a:rPr lang="es-AR" sz="2400" b="1" i="0" u="none" strike="noStrike" cap="none" dirty="0" err="1">
                <a:solidFill>
                  <a:schemeClr val="accent1"/>
                </a:solidFill>
                <a:latin typeface="Arial"/>
                <a:ea typeface="Arial"/>
                <a:cs typeface="Arial"/>
                <a:sym typeface="Arial"/>
              </a:rPr>
              <a:t>S</a:t>
            </a:r>
            <a:r>
              <a:rPr lang="es-AR" sz="2400" b="1" i="0" u="none" strike="noStrike" cap="none" dirty="0" err="1">
                <a:solidFill>
                  <a:srgbClr val="0A1720"/>
                </a:solidFill>
                <a:latin typeface="Arial"/>
                <a:ea typeface="Arial"/>
                <a:cs typeface="Arial"/>
                <a:sym typeface="Arial"/>
              </a:rPr>
              <a:t>apient</a:t>
            </a:r>
            <a:r>
              <a:rPr lang="es-AR" sz="2400" b="1" i="0" u="none" strike="noStrike" cap="none" dirty="0">
                <a:solidFill>
                  <a:srgbClr val="0A1720"/>
                </a:solidFill>
                <a:latin typeface="Arial"/>
                <a:ea typeface="Arial"/>
                <a:cs typeface="Arial"/>
                <a:sym typeface="Arial"/>
              </a:rPr>
              <a:t>. </a:t>
            </a:r>
            <a:r>
              <a:rPr lang="es-AR" sz="2400" b="1" i="0" u="none" strike="noStrike" cap="none" dirty="0" err="1">
                <a:solidFill>
                  <a:schemeClr val="accent1"/>
                </a:solidFill>
                <a:latin typeface="Arial"/>
                <a:ea typeface="Arial"/>
                <a:cs typeface="Arial"/>
                <a:sym typeface="Arial"/>
              </a:rPr>
              <a:t>G</a:t>
            </a:r>
            <a:r>
              <a:rPr lang="es-AR" sz="2400" b="1" i="0" u="none" strike="noStrike" cap="none" dirty="0" err="1">
                <a:solidFill>
                  <a:srgbClr val="0A1720"/>
                </a:solidFill>
                <a:latin typeface="Arial"/>
                <a:ea typeface="Arial"/>
                <a:cs typeface="Arial"/>
                <a:sym typeface="Arial"/>
              </a:rPr>
              <a:t>oal-orientated</a:t>
            </a:r>
            <a:endParaRPr sz="2400" b="1" i="0" u="none" strike="noStrike" cap="none" dirty="0">
              <a:solidFill>
                <a:srgbClr val="0A1720"/>
              </a:solidFill>
              <a:latin typeface="Arial"/>
              <a:ea typeface="Arial"/>
              <a:cs typeface="Arial"/>
              <a:sym typeface="Arial"/>
            </a:endParaRPr>
          </a:p>
        </p:txBody>
      </p:sp>
      <p:pic>
        <p:nvPicPr>
          <p:cNvPr id="8" name="Google Shape;165;p12">
            <a:extLst>
              <a:ext uri="{FF2B5EF4-FFF2-40B4-BE49-F238E27FC236}">
                <a16:creationId xmlns:a16="http://schemas.microsoft.com/office/drawing/2014/main" id="{5711AB78-77E2-4386-B0D2-16A7C71F63B4}"/>
              </a:ext>
            </a:extLst>
          </p:cNvPr>
          <p:cNvPicPr preferRelativeResize="0"/>
          <p:nvPr/>
        </p:nvPicPr>
        <p:blipFill>
          <a:blip r:embed="rId7"/>
          <a:srcRect/>
          <a:stretch/>
        </p:blipFill>
        <p:spPr>
          <a:xfrm>
            <a:off x="0" y="0"/>
            <a:ext cx="2956246" cy="895926"/>
          </a:xfrm>
          <a:prstGeom prst="rect">
            <a:avLst/>
          </a:prstGeom>
          <a:noFill/>
          <a:ln>
            <a:noFill/>
          </a:ln>
        </p:spPr>
      </p:pic>
      <p:sp>
        <p:nvSpPr>
          <p:cNvPr id="2" name="Google Shape;168;p12">
            <a:extLst>
              <a:ext uri="{FF2B5EF4-FFF2-40B4-BE49-F238E27FC236}">
                <a16:creationId xmlns:a16="http://schemas.microsoft.com/office/drawing/2014/main" id="{B9FDD91C-BEE3-3BF0-D241-8DBD8AAF5A09}"/>
              </a:ext>
            </a:extLst>
          </p:cNvPr>
          <p:cNvSpPr txBox="1"/>
          <p:nvPr/>
        </p:nvSpPr>
        <p:spPr>
          <a:xfrm>
            <a:off x="0" y="679056"/>
            <a:ext cx="12192000"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i="0" u="none" strike="noStrike" cap="none" dirty="0">
                <a:solidFill>
                  <a:srgbClr val="22B573"/>
                </a:solidFill>
                <a:latin typeface="Arial"/>
                <a:ea typeface="Arial"/>
                <a:cs typeface="Arial"/>
                <a:sym typeface="Arial"/>
              </a:rPr>
              <a:t>Who are we?</a:t>
            </a:r>
            <a:endParaRPr sz="3200" b="1" i="0" u="none" strike="noStrike" cap="none" dirty="0">
              <a:solidFill>
                <a:srgbClr val="22B573"/>
              </a:solidFill>
              <a:latin typeface="Arial"/>
              <a:ea typeface="Arial"/>
              <a:cs typeface="Arial"/>
              <a:sym typeface="Arial"/>
            </a:endParaRPr>
          </a:p>
        </p:txBody>
      </p:sp>
      <p:pic>
        <p:nvPicPr>
          <p:cNvPr id="4" name="Picture 3">
            <a:extLst>
              <a:ext uri="{FF2B5EF4-FFF2-40B4-BE49-F238E27FC236}">
                <a16:creationId xmlns:a16="http://schemas.microsoft.com/office/drawing/2014/main" id="{689B8184-1CBF-80C7-25D7-546722E21DC2}"/>
              </a:ext>
            </a:extLst>
          </p:cNvPr>
          <p:cNvPicPr>
            <a:picLocks noChangeAspect="1"/>
          </p:cNvPicPr>
          <p:nvPr/>
        </p:nvPicPr>
        <p:blipFill>
          <a:blip r:embed="rId8"/>
          <a:stretch>
            <a:fillRect/>
          </a:stretch>
        </p:blipFill>
        <p:spPr>
          <a:xfrm>
            <a:off x="8582729" y="3685949"/>
            <a:ext cx="532690" cy="461665"/>
          </a:xfrm>
          <a:prstGeom prst="rect">
            <a:avLst/>
          </a:prstGeom>
        </p:spPr>
      </p:pic>
      <p:pic>
        <p:nvPicPr>
          <p:cNvPr id="7" name="Picture 6">
            <a:extLst>
              <a:ext uri="{FF2B5EF4-FFF2-40B4-BE49-F238E27FC236}">
                <a16:creationId xmlns:a16="http://schemas.microsoft.com/office/drawing/2014/main" id="{29387DD4-4CAD-BC54-5A62-44D30105EE85}"/>
              </a:ext>
            </a:extLst>
          </p:cNvPr>
          <p:cNvPicPr>
            <a:picLocks noChangeAspect="1"/>
          </p:cNvPicPr>
          <p:nvPr/>
        </p:nvPicPr>
        <p:blipFill>
          <a:blip r:embed="rId9"/>
          <a:stretch>
            <a:fillRect/>
          </a:stretch>
        </p:blipFill>
        <p:spPr>
          <a:xfrm>
            <a:off x="10192837" y="4025997"/>
            <a:ext cx="496290" cy="461665"/>
          </a:xfrm>
          <a:prstGeom prst="rect">
            <a:avLst/>
          </a:prstGeom>
        </p:spPr>
      </p:pic>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195" name="Google Shape;195;p14"/>
          <p:cNvSpPr txBox="1"/>
          <p:nvPr/>
        </p:nvSpPr>
        <p:spPr>
          <a:xfrm>
            <a:off x="437624" y="816518"/>
            <a:ext cx="4494594" cy="58473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AR" sz="3200" b="1" i="0" u="none" strike="noStrike" kern="0" cap="none" spc="0" normalizeH="0" baseline="0" noProof="0" dirty="0">
                <a:ln>
                  <a:noFill/>
                </a:ln>
                <a:solidFill>
                  <a:srgbClr val="22B573"/>
                </a:solidFill>
                <a:effectLst/>
                <a:uLnTx/>
                <a:uFillTx/>
                <a:latin typeface="Arial"/>
                <a:cs typeface="Arial"/>
                <a:sym typeface="Arial"/>
              </a:rPr>
              <a:t>Pablo Ponce de León</a:t>
            </a:r>
            <a:endParaRPr kumimoji="0" sz="3200" b="1" i="0" u="none" strike="noStrike" kern="0" cap="none" spc="0" normalizeH="0" baseline="0" noProof="0" dirty="0">
              <a:ln>
                <a:noFill/>
              </a:ln>
              <a:solidFill>
                <a:srgbClr val="22B573"/>
              </a:solidFill>
              <a:effectLst/>
              <a:uLnTx/>
              <a:uFillTx/>
              <a:latin typeface="Arial"/>
              <a:ea typeface="Arial"/>
              <a:cs typeface="Arial"/>
              <a:sym typeface="Arial"/>
            </a:endParaRPr>
          </a:p>
        </p:txBody>
      </p:sp>
      <p:sp>
        <p:nvSpPr>
          <p:cNvPr id="196" name="Google Shape;196;p14"/>
          <p:cNvSpPr txBox="1"/>
          <p:nvPr/>
        </p:nvSpPr>
        <p:spPr>
          <a:xfrm>
            <a:off x="437624" y="1310119"/>
            <a:ext cx="4985166" cy="87712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0A1720"/>
                </a:solidFill>
                <a:effectLst/>
                <a:uLnTx/>
                <a:uFillTx/>
                <a:latin typeface="Arial"/>
                <a:cs typeface="Arial"/>
                <a:sym typeface="Arial"/>
              </a:rPr>
              <a:t>Technical Director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300" b="0"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A1720"/>
                </a:solidFill>
                <a:effectLst/>
                <a:uLnTx/>
                <a:uFillTx/>
                <a:latin typeface="Arial"/>
                <a:ea typeface="Arial"/>
                <a:cs typeface="Arial"/>
                <a:sym typeface="Arial"/>
              </a:rPr>
              <a:t>+41 76 303 90 78</a:t>
            </a:r>
            <a:endParaRPr kumimoji="0" lang="en-US" sz="1100" b="0" i="0" u="none" strike="noStrike" kern="0" cap="none" spc="0" normalizeH="0" baseline="0" noProof="0" dirty="0">
              <a:ln>
                <a:noFill/>
              </a:ln>
              <a:solidFill>
                <a:srgbClr val="0A172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A1720"/>
                </a:solidFill>
                <a:effectLst/>
                <a:uLnTx/>
                <a:uFillTx/>
                <a:latin typeface="Arial"/>
                <a:cs typeface="Arial"/>
                <a:sym typeface="Arial"/>
              </a:rPr>
              <a:t>pablo.ponce_de_leon@esgnext.ch</a:t>
            </a:r>
            <a:endParaRPr kumimoji="0" lang="en-US" sz="1100" b="0" i="0" u="none" strike="noStrike" kern="0" cap="none" spc="0" normalizeH="0" baseline="0" noProof="0" dirty="0">
              <a:ln>
                <a:noFill/>
              </a:ln>
              <a:solidFill>
                <a:srgbClr val="0A1720"/>
              </a:solidFill>
              <a:effectLst/>
              <a:uLnTx/>
              <a:uFillTx/>
              <a:latin typeface="Arial"/>
              <a:ea typeface="Arial"/>
              <a:cs typeface="Arial"/>
              <a:sym typeface="Arial"/>
            </a:endParaRPr>
          </a:p>
        </p:txBody>
      </p:sp>
      <p:sp>
        <p:nvSpPr>
          <p:cNvPr id="199" name="Google Shape;199;p14"/>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16</a:t>
            </a:fld>
            <a:endParaRPr kumimoji="0" sz="1200" b="1"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201" name="Google Shape;201;p14"/>
          <p:cNvPicPr preferRelativeResize="0"/>
          <p:nvPr/>
        </p:nvPicPr>
        <p:blipFill rotWithShape="1">
          <a:blip r:embed="rId5">
            <a:alphaModFix/>
          </a:blip>
          <a:srcRect/>
          <a:stretch/>
        </p:blipFill>
        <p:spPr>
          <a:xfrm>
            <a:off x="10602469" y="6454328"/>
            <a:ext cx="1589531" cy="292633"/>
          </a:xfrm>
          <a:prstGeom prst="rect">
            <a:avLst/>
          </a:prstGeom>
          <a:noFill/>
          <a:ln>
            <a:noFill/>
          </a:ln>
        </p:spPr>
      </p:pic>
      <p:pic>
        <p:nvPicPr>
          <p:cNvPr id="3" name="Google Shape;174;p12">
            <a:extLst>
              <a:ext uri="{FF2B5EF4-FFF2-40B4-BE49-F238E27FC236}">
                <a16:creationId xmlns:a16="http://schemas.microsoft.com/office/drawing/2014/main" id="{1076E1C5-47E3-47CD-BFD1-F0F218902DBE}"/>
              </a:ext>
            </a:extLst>
          </p:cNvPr>
          <p:cNvPicPr preferRelativeResize="0"/>
          <p:nvPr/>
        </p:nvPicPr>
        <p:blipFill rotWithShape="1">
          <a:blip r:embed="rId6">
            <a:alphaModFix/>
          </a:blip>
          <a:srcRect/>
          <a:stretch/>
        </p:blipFill>
        <p:spPr>
          <a:xfrm>
            <a:off x="5081820" y="498525"/>
            <a:ext cx="1855412" cy="1743096"/>
          </a:xfrm>
          <a:prstGeom prst="rect">
            <a:avLst/>
          </a:prstGeom>
          <a:noFill/>
          <a:ln>
            <a:noFill/>
          </a:ln>
        </p:spPr>
      </p:pic>
      <p:sp>
        <p:nvSpPr>
          <p:cNvPr id="5" name="Google Shape;196;p14">
            <a:extLst>
              <a:ext uri="{FF2B5EF4-FFF2-40B4-BE49-F238E27FC236}">
                <a16:creationId xmlns:a16="http://schemas.microsoft.com/office/drawing/2014/main" id="{B8737F22-5237-4E8A-A8ED-B478B699AA60}"/>
              </a:ext>
            </a:extLst>
          </p:cNvPr>
          <p:cNvSpPr txBox="1"/>
          <p:nvPr/>
        </p:nvSpPr>
        <p:spPr>
          <a:xfrm>
            <a:off x="6769212" y="1310119"/>
            <a:ext cx="5646489" cy="36929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A1720"/>
                </a:solidFill>
                <a:effectLst/>
                <a:uLnTx/>
                <a:uFillTx/>
                <a:latin typeface="Arial"/>
                <a:cs typeface="Arial"/>
                <a:sym typeface="Arial"/>
              </a:rPr>
              <a:t>“Building stakeholder trust on ESG reporting”</a:t>
            </a:r>
            <a:endParaRPr kumimoji="0" lang="en-US" sz="1800" b="0" i="0" u="none" strike="noStrike" kern="0" cap="none" spc="0" normalizeH="0" baseline="0" noProof="0" dirty="0">
              <a:ln>
                <a:noFill/>
              </a:ln>
              <a:solidFill>
                <a:srgbClr val="0A1720"/>
              </a:solidFill>
              <a:effectLst/>
              <a:uLnTx/>
              <a:uFillTx/>
              <a:latin typeface="Arial"/>
              <a:ea typeface="Arial"/>
              <a:cs typeface="Arial"/>
              <a:sym typeface="Arial"/>
            </a:endParaRPr>
          </a:p>
        </p:txBody>
      </p:sp>
      <p:pic>
        <p:nvPicPr>
          <p:cNvPr id="7" name="Google Shape;165;p12">
            <a:extLst>
              <a:ext uri="{FF2B5EF4-FFF2-40B4-BE49-F238E27FC236}">
                <a16:creationId xmlns:a16="http://schemas.microsoft.com/office/drawing/2014/main" id="{E2337E7C-EE88-4014-BECE-62E053F5DBBA}"/>
              </a:ext>
            </a:extLst>
          </p:cNvPr>
          <p:cNvPicPr preferRelativeResize="0"/>
          <p:nvPr/>
        </p:nvPicPr>
        <p:blipFill>
          <a:blip r:embed="rId7"/>
          <a:srcRect/>
          <a:stretch/>
        </p:blipFill>
        <p:spPr>
          <a:xfrm>
            <a:off x="0" y="0"/>
            <a:ext cx="2956246" cy="895926"/>
          </a:xfrm>
          <a:prstGeom prst="rect">
            <a:avLst/>
          </a:prstGeom>
          <a:noFill/>
          <a:ln>
            <a:noFill/>
          </a:ln>
        </p:spPr>
      </p:pic>
      <p:sp>
        <p:nvSpPr>
          <p:cNvPr id="8" name="Google Shape;194;p14">
            <a:extLst>
              <a:ext uri="{FF2B5EF4-FFF2-40B4-BE49-F238E27FC236}">
                <a16:creationId xmlns:a16="http://schemas.microsoft.com/office/drawing/2014/main" id="{97F472C7-7ED7-DA75-D97D-22D1AE384533}"/>
              </a:ext>
            </a:extLst>
          </p:cNvPr>
          <p:cNvSpPr txBox="1"/>
          <p:nvPr/>
        </p:nvSpPr>
        <p:spPr>
          <a:xfrm>
            <a:off x="3409470" y="2259664"/>
            <a:ext cx="8751615" cy="1200288"/>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cs typeface="Arial"/>
                <a:sym typeface="Arial"/>
              </a:rPr>
              <a:t>Background</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1200" u="none" strike="noStrike" kern="0" cap="none" spc="0" normalizeH="0" baseline="0" noProof="0" dirty="0">
              <a:ln>
                <a:noFill/>
              </a:ln>
              <a:solidFill>
                <a:schemeClr val="tx1"/>
              </a:solidFill>
              <a:effectLst/>
              <a:uLnTx/>
              <a:uFillTx/>
              <a:latin typeface="+mj-lt"/>
              <a:ea typeface="Arial"/>
              <a:cs typeface="Arial"/>
              <a:sym typeface="Arial"/>
            </a:endParaRP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Pablo holds 20 years of cumulative experience in Finance, Auditing, Compliance and Reporting;</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He served as CFO and Head of Internal Audit at several multi-billion multinational companies;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Consultant and trainer in ESG reporting, compliance and assurance;</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Trusted advisor at Board and C-level.</a:t>
            </a:r>
            <a:endParaRPr kumimoji="0" sz="1200" u="none" strike="noStrike" kern="0" cap="none" spc="0" normalizeH="0" baseline="0" noProof="0" dirty="0">
              <a:ln>
                <a:noFill/>
              </a:ln>
              <a:solidFill>
                <a:schemeClr val="tx1"/>
              </a:solidFill>
              <a:effectLst/>
              <a:uLnTx/>
              <a:uFillTx/>
              <a:latin typeface="+mj-lt"/>
              <a:cs typeface="Arial"/>
              <a:sym typeface="Arial"/>
            </a:endParaRPr>
          </a:p>
        </p:txBody>
      </p:sp>
      <p:sp>
        <p:nvSpPr>
          <p:cNvPr id="9" name="Google Shape;194;p14">
            <a:extLst>
              <a:ext uri="{FF2B5EF4-FFF2-40B4-BE49-F238E27FC236}">
                <a16:creationId xmlns:a16="http://schemas.microsoft.com/office/drawing/2014/main" id="{75714FB8-4407-D62A-66E3-4126ED9A3704}"/>
              </a:ext>
            </a:extLst>
          </p:cNvPr>
          <p:cNvSpPr txBox="1"/>
          <p:nvPr/>
        </p:nvSpPr>
        <p:spPr>
          <a:xfrm>
            <a:off x="3409470" y="3487840"/>
            <a:ext cx="8883684" cy="2123618"/>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ea typeface="Arial"/>
                <a:cs typeface="Arial"/>
                <a:sym typeface="Arial"/>
              </a:rPr>
              <a:t>Relevant Project Experience</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1200" u="none" strike="noStrike" kern="0" cap="none" spc="0" normalizeH="0" baseline="0" noProof="0" dirty="0">
              <a:ln>
                <a:noFill/>
              </a:ln>
              <a:solidFill>
                <a:schemeClr val="tx1"/>
              </a:solidFill>
              <a:effectLst/>
              <a:uLnTx/>
              <a:uFillTx/>
              <a:latin typeface="+mj-lt"/>
              <a:ea typeface="Arial"/>
              <a:cs typeface="Arial"/>
              <a:sym typeface="Arial"/>
            </a:endParaRP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GAP analysis and implementation support for ESRS/CSRD reporting and internal control processes;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Responsible for Governance and Risk Management structure implementation in a larges manufacturing groups;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Audited sustainability reports vs. applicable standards and underlaying processes at listed companies;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Provided assurance on KPIs measuring company ESG performance with impact on variable remuneration;</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Conducted Due Diligence on complex and transnational value chains to validate business partners (suppliers, agents, distributors, etc.);</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Design of Reporting, Internal Controls and Due Diligence processes;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Implementation of ESG reporting tools;</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Trainer on sustainability reporting, compliance and assurance at CPA’s associations and universities.</a:t>
            </a:r>
            <a:endParaRPr kumimoji="0" sz="1200" u="none" strike="noStrike" kern="0" cap="none" spc="0" normalizeH="0" baseline="0" noProof="0" dirty="0">
              <a:ln>
                <a:noFill/>
              </a:ln>
              <a:solidFill>
                <a:schemeClr val="tx1"/>
              </a:solidFill>
              <a:effectLst/>
              <a:uLnTx/>
              <a:uFillTx/>
              <a:latin typeface="+mj-lt"/>
              <a:cs typeface="Arial"/>
              <a:sym typeface="Arial"/>
            </a:endParaRPr>
          </a:p>
        </p:txBody>
      </p:sp>
      <p:sp>
        <p:nvSpPr>
          <p:cNvPr id="21" name="Google Shape;194;p14">
            <a:extLst>
              <a:ext uri="{FF2B5EF4-FFF2-40B4-BE49-F238E27FC236}">
                <a16:creationId xmlns:a16="http://schemas.microsoft.com/office/drawing/2014/main" id="{1798FCF7-883D-9650-CF5E-FD5A13EE6EF6}"/>
              </a:ext>
            </a:extLst>
          </p:cNvPr>
          <p:cNvSpPr txBox="1"/>
          <p:nvPr/>
        </p:nvSpPr>
        <p:spPr>
          <a:xfrm>
            <a:off x="3409470" y="5607991"/>
            <a:ext cx="4326861" cy="1200288"/>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ea typeface="Arial"/>
                <a:cs typeface="Arial"/>
                <a:sym typeface="Arial"/>
              </a:rPr>
              <a:t>Focus sectors and industries</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1200" u="none" strike="noStrike" kern="0" cap="none" spc="0" normalizeH="0" baseline="0" noProof="0" dirty="0">
              <a:ln>
                <a:noFill/>
              </a:ln>
              <a:solidFill>
                <a:schemeClr val="tx1"/>
              </a:solidFill>
              <a:effectLst/>
              <a:uLnTx/>
              <a:uFillTx/>
              <a:latin typeface="+mj-lt"/>
              <a:ea typeface="Arial"/>
              <a:cs typeface="Arial"/>
              <a:sym typeface="Arial"/>
            </a:endParaRP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Food / FMCG</a:t>
            </a:r>
          </a:p>
          <a:p>
            <a:pPr marL="285750" marR="0" lvl="0" indent="-285750" fontAlgn="auto">
              <a:lnSpc>
                <a:spcPct val="100000"/>
              </a:lnSpc>
              <a:spcBef>
                <a:spcPts val="0"/>
              </a:spcBef>
              <a:spcAft>
                <a:spcPts val="0"/>
              </a:spcAft>
              <a:buClrTx/>
              <a:buSzPts val="1400"/>
              <a:buFont typeface="Arial" panose="020B0604020202020204" pitchFamily="34" charset="0"/>
              <a:buChar char="•"/>
              <a:tabLst/>
              <a:defRPr/>
            </a:pPr>
            <a:r>
              <a:rPr lang="en-US" sz="1200" kern="0" dirty="0">
                <a:solidFill>
                  <a:schemeClr val="tx1"/>
                </a:solidFill>
                <a:latin typeface="+mj-lt"/>
                <a:cs typeface="Arial"/>
                <a:sym typeface="Arial"/>
              </a:rPr>
              <a:t>Energy / Utilities</a:t>
            </a:r>
          </a:p>
          <a:p>
            <a:pPr marL="285750" marR="0" lvl="0" indent="-285750" fontAlgn="auto">
              <a:lnSpc>
                <a:spcPct val="100000"/>
              </a:lnSpc>
              <a:spcBef>
                <a:spcPts val="0"/>
              </a:spcBef>
              <a:spcAft>
                <a:spcPts val="0"/>
              </a:spcAft>
              <a:buClrTx/>
              <a:buSzPts val="1400"/>
              <a:buFont typeface="Arial" panose="020B0604020202020204" pitchFamily="34" charset="0"/>
              <a:buChar char="•"/>
              <a:tabLst/>
              <a:defRPr/>
            </a:pPr>
            <a:r>
              <a:rPr lang="en-US" sz="1200" kern="0" dirty="0">
                <a:solidFill>
                  <a:schemeClr val="tx1"/>
                </a:solidFill>
                <a:latin typeface="+mj-lt"/>
                <a:cs typeface="Arial"/>
                <a:sym typeface="Arial"/>
              </a:rPr>
              <a:t>Manufacturing </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Machinery / Engineering / Field Service</a:t>
            </a:r>
            <a:endParaRPr kumimoji="0" sz="1200" u="none" strike="noStrike" kern="0" cap="none" spc="0" normalizeH="0" baseline="0" noProof="0" dirty="0">
              <a:ln>
                <a:noFill/>
              </a:ln>
              <a:solidFill>
                <a:schemeClr val="tx1"/>
              </a:solidFill>
              <a:effectLst/>
              <a:uLnTx/>
              <a:uFillTx/>
              <a:latin typeface="+mj-lt"/>
              <a:cs typeface="Arial"/>
              <a:sym typeface="Arial"/>
            </a:endParaRPr>
          </a:p>
        </p:txBody>
      </p:sp>
      <p:sp>
        <p:nvSpPr>
          <p:cNvPr id="22" name="Google Shape;194;p14">
            <a:extLst>
              <a:ext uri="{FF2B5EF4-FFF2-40B4-BE49-F238E27FC236}">
                <a16:creationId xmlns:a16="http://schemas.microsoft.com/office/drawing/2014/main" id="{505DBAFB-1618-BCDE-8CC2-46C9F73915A3}"/>
              </a:ext>
            </a:extLst>
          </p:cNvPr>
          <p:cNvSpPr txBox="1"/>
          <p:nvPr/>
        </p:nvSpPr>
        <p:spPr>
          <a:xfrm>
            <a:off x="177068" y="3617083"/>
            <a:ext cx="3098462" cy="1938952"/>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ea typeface="Arial"/>
                <a:cs typeface="Arial"/>
                <a:sym typeface="Arial"/>
              </a:rPr>
              <a:t>Skills</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1200" u="none" strike="noStrike" kern="0" cap="none" spc="0" normalizeH="0" baseline="0" noProof="0" dirty="0">
              <a:ln>
                <a:noFill/>
              </a:ln>
              <a:solidFill>
                <a:schemeClr val="tx1"/>
              </a:solidFill>
              <a:effectLst/>
              <a:uLnTx/>
              <a:uFillTx/>
              <a:latin typeface="+mj-lt"/>
              <a:ea typeface="Arial"/>
              <a:cs typeface="Arial"/>
              <a:sym typeface="Arial"/>
            </a:endParaRP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Sustainability reporting frameworks (GRI, IFRS, CSRD/ESRS, TCFD, UN SDG);</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Internal Controls for sustainability reporting;</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External Verification (Assurance) for Sustainability Information;</a:t>
            </a:r>
          </a:p>
          <a:p>
            <a:pPr marL="285750" indent="-285750">
              <a:buClrTx/>
              <a:buSzPts val="1400"/>
              <a:buFont typeface="Arial" panose="020B0604020202020204" pitchFamily="34" charset="0"/>
              <a:buChar char="•"/>
              <a:defRPr/>
            </a:pPr>
            <a:r>
              <a:rPr lang="en-US" sz="1200" kern="0" dirty="0">
                <a:solidFill>
                  <a:schemeClr val="tx1"/>
                </a:solidFill>
                <a:latin typeface="+mj-lt"/>
                <a:cs typeface="Arial"/>
                <a:sym typeface="Arial"/>
              </a:rPr>
              <a:t>Complex Due Diligence.</a:t>
            </a:r>
          </a:p>
        </p:txBody>
      </p:sp>
      <p:sp>
        <p:nvSpPr>
          <p:cNvPr id="23" name="Google Shape;194;p14">
            <a:extLst>
              <a:ext uri="{FF2B5EF4-FFF2-40B4-BE49-F238E27FC236}">
                <a16:creationId xmlns:a16="http://schemas.microsoft.com/office/drawing/2014/main" id="{7D67ECBE-3FBB-B2AE-B32E-9809952A7441}"/>
              </a:ext>
            </a:extLst>
          </p:cNvPr>
          <p:cNvSpPr txBox="1"/>
          <p:nvPr/>
        </p:nvSpPr>
        <p:spPr>
          <a:xfrm>
            <a:off x="191297" y="2273885"/>
            <a:ext cx="3190077" cy="1384954"/>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cs typeface="Arial"/>
                <a:sym typeface="Arial"/>
              </a:rPr>
              <a:t>Education</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endParaRPr kumimoji="0" lang="en-US" sz="1200" u="none" strike="noStrike" kern="0" cap="none" spc="0" normalizeH="0" baseline="0" noProof="0" dirty="0">
              <a:ln>
                <a:noFill/>
              </a:ln>
              <a:solidFill>
                <a:schemeClr val="tx1"/>
              </a:solidFill>
              <a:effectLst/>
              <a:uLnTx/>
              <a:uFillTx/>
              <a:latin typeface="+mj-lt"/>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kumimoji="0" lang="en-US" sz="1200" u="none" strike="noStrike" kern="0" cap="none" spc="0" normalizeH="0" baseline="0" noProof="0" dirty="0">
                <a:ln>
                  <a:noFill/>
                </a:ln>
                <a:solidFill>
                  <a:schemeClr val="tx1"/>
                </a:solidFill>
                <a:effectLst/>
                <a:uLnTx/>
                <a:uFillTx/>
                <a:latin typeface="+mj-lt"/>
                <a:ea typeface="Arial"/>
                <a:cs typeface="Arial"/>
                <a:sym typeface="Arial"/>
              </a:rPr>
              <a:t>Executive MBA, ESCP (France);</a:t>
            </a:r>
          </a:p>
          <a:p>
            <a:pPr marL="285750" marR="0" lvl="0" indent="-2857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kumimoji="0" lang="en-US" sz="1200" u="none" strike="noStrike" kern="0" cap="none" spc="0" normalizeH="0" baseline="0" noProof="0" dirty="0">
                <a:ln>
                  <a:noFill/>
                </a:ln>
                <a:solidFill>
                  <a:schemeClr val="tx1"/>
                </a:solidFill>
                <a:effectLst/>
                <a:uLnTx/>
                <a:uFillTx/>
                <a:latin typeface="+mj-lt"/>
                <a:cs typeface="Arial"/>
                <a:sym typeface="Arial"/>
              </a:rPr>
              <a:t>Certified Public Accountant, University of Buenos Aires (Argentina)</a:t>
            </a:r>
            <a:r>
              <a:rPr lang="en-US" sz="1200" kern="0" dirty="0">
                <a:solidFill>
                  <a:schemeClr val="tx1"/>
                </a:solidFill>
                <a:latin typeface="+mj-lt"/>
                <a:cs typeface="Arial"/>
                <a:sym typeface="Arial"/>
              </a:rPr>
              <a:t>;</a:t>
            </a:r>
            <a:endParaRPr kumimoji="0" lang="en-US" sz="1200" u="none" strike="noStrike" kern="0" cap="none" spc="0" normalizeH="0" baseline="0" noProof="0" dirty="0">
              <a:ln>
                <a:noFill/>
              </a:ln>
              <a:solidFill>
                <a:schemeClr val="tx1"/>
              </a:solidFill>
              <a:effectLst/>
              <a:uLnTx/>
              <a:uFillTx/>
              <a:latin typeface="+mj-lt"/>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kumimoji="0" lang="en-US" sz="1200" u="none" strike="noStrike" kern="0" cap="none" spc="0" normalizeH="0" baseline="0" noProof="0" dirty="0">
                <a:ln>
                  <a:noFill/>
                </a:ln>
                <a:solidFill>
                  <a:schemeClr val="tx1"/>
                </a:solidFill>
                <a:effectLst/>
                <a:uLnTx/>
                <a:uFillTx/>
                <a:latin typeface="+mj-lt"/>
                <a:cs typeface="Arial"/>
                <a:sym typeface="Arial"/>
              </a:rPr>
              <a:t>Certified Fraud Examiner, </a:t>
            </a:r>
            <a:r>
              <a:rPr kumimoji="0" lang="en-US" sz="1200" u="none" strike="noStrike" kern="0" cap="none" spc="0" normalizeH="0" baseline="0" noProof="0" dirty="0" err="1">
                <a:ln>
                  <a:noFill/>
                </a:ln>
                <a:solidFill>
                  <a:schemeClr val="tx1"/>
                </a:solidFill>
                <a:effectLst/>
                <a:uLnTx/>
                <a:uFillTx/>
                <a:latin typeface="+mj-lt"/>
                <a:cs typeface="Arial"/>
                <a:sym typeface="Arial"/>
              </a:rPr>
              <a:t>Asoc</a:t>
            </a:r>
            <a:r>
              <a:rPr kumimoji="0" lang="en-US" sz="1200" u="none" strike="noStrike" kern="0" cap="none" spc="0" normalizeH="0" baseline="0" noProof="0" dirty="0">
                <a:ln>
                  <a:noFill/>
                </a:ln>
                <a:solidFill>
                  <a:schemeClr val="tx1"/>
                </a:solidFill>
                <a:effectLst/>
                <a:uLnTx/>
                <a:uFillTx/>
                <a:latin typeface="+mj-lt"/>
                <a:cs typeface="Arial"/>
                <a:sym typeface="Arial"/>
              </a:rPr>
              <a:t>. Certified Fraud Examiners (USA).</a:t>
            </a:r>
            <a:endParaRPr kumimoji="0" sz="1200" u="none" strike="noStrike" kern="0" cap="none" spc="0" normalizeH="0" baseline="0" noProof="0" dirty="0">
              <a:ln>
                <a:noFill/>
              </a:ln>
              <a:solidFill>
                <a:schemeClr val="tx1"/>
              </a:solidFill>
              <a:effectLst/>
              <a:uLnTx/>
              <a:uFillTx/>
              <a:latin typeface="+mj-lt"/>
              <a:cs typeface="Arial"/>
              <a:sym typeface="Arial"/>
            </a:endParaRPr>
          </a:p>
        </p:txBody>
      </p:sp>
      <p:sp>
        <p:nvSpPr>
          <p:cNvPr id="24" name="Google Shape;194;p14">
            <a:extLst>
              <a:ext uri="{FF2B5EF4-FFF2-40B4-BE49-F238E27FC236}">
                <a16:creationId xmlns:a16="http://schemas.microsoft.com/office/drawing/2014/main" id="{C50B7EE4-BFDB-15A5-7BE3-1E440860BD10}"/>
              </a:ext>
            </a:extLst>
          </p:cNvPr>
          <p:cNvSpPr txBox="1"/>
          <p:nvPr/>
        </p:nvSpPr>
        <p:spPr>
          <a:xfrm>
            <a:off x="177068" y="5636085"/>
            <a:ext cx="3005474" cy="646290"/>
          </a:xfrm>
          <a:prstGeom prst="rect">
            <a:avLst/>
          </a:prstGeom>
          <a:noFill/>
          <a:ln>
            <a:noFill/>
          </a:ln>
        </p:spPr>
        <p:txBody>
          <a:bodyPr spcFirstLastPara="1" wrap="square" lIns="91425" tIns="45700" rIns="91425" bIns="45700" anchor="t" anchorCtr="0">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200" b="1" u="none" strike="noStrike" kern="0" cap="none" spc="0" normalizeH="0" baseline="0" noProof="0" dirty="0">
                <a:ln>
                  <a:noFill/>
                </a:ln>
                <a:solidFill>
                  <a:schemeClr val="tx1"/>
                </a:solidFill>
                <a:effectLst/>
                <a:uLnTx/>
                <a:uFillTx/>
                <a:latin typeface="+mj-lt"/>
                <a:ea typeface="Arial"/>
                <a:cs typeface="Arial"/>
                <a:sym typeface="Arial"/>
              </a:rPr>
              <a:t>Lan</a:t>
            </a:r>
            <a:r>
              <a:rPr kumimoji="0" lang="en-US" sz="1200" b="1" u="none" strike="noStrike" kern="0" cap="none" spc="0" normalizeH="0" baseline="0" noProof="0" dirty="0">
                <a:ln>
                  <a:noFill/>
                </a:ln>
                <a:solidFill>
                  <a:schemeClr val="tx1"/>
                </a:solidFill>
                <a:effectLst/>
                <a:uLnTx/>
                <a:uFillTx/>
                <a:latin typeface="+mj-lt"/>
                <a:cs typeface="Arial"/>
                <a:sym typeface="Arial"/>
              </a:rPr>
              <a:t>guages</a:t>
            </a:r>
            <a:endParaRPr kumimoji="0" sz="1200" b="1" u="none" strike="noStrike" kern="0" cap="none" spc="0" normalizeH="0" baseline="0" noProof="0" dirty="0">
              <a:ln>
                <a:noFill/>
              </a:ln>
              <a:solidFill>
                <a:schemeClr val="tx1"/>
              </a:solidFill>
              <a:effectLst/>
              <a:uLnTx/>
              <a:uFillTx/>
              <a:latin typeface="+mj-lt"/>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1200" u="none" strike="noStrike" kern="0" cap="none" spc="0" normalizeH="0" baseline="0" noProof="0" dirty="0">
              <a:ln>
                <a:noFill/>
              </a:ln>
              <a:solidFill>
                <a:schemeClr val="tx1"/>
              </a:solidFill>
              <a:effectLst/>
              <a:uLnTx/>
              <a:uFillTx/>
              <a:latin typeface="+mj-lt"/>
              <a:ea typeface="Arial"/>
              <a:cs typeface="Arial"/>
              <a:sym typeface="Arial"/>
            </a:endParaRPr>
          </a:p>
          <a:p>
            <a:pPr marL="285750" marR="0" lvl="0" indent="-285750" fontAlgn="auto">
              <a:lnSpc>
                <a:spcPct val="100000"/>
              </a:lnSpc>
              <a:spcBef>
                <a:spcPts val="0"/>
              </a:spcBef>
              <a:spcAft>
                <a:spcPts val="0"/>
              </a:spcAft>
              <a:buClrTx/>
              <a:buSzPts val="1400"/>
              <a:buFont typeface="Arial" panose="020B0604020202020204" pitchFamily="34" charset="0"/>
              <a:buChar char="•"/>
              <a:tabLst/>
              <a:defRPr/>
            </a:pPr>
            <a:r>
              <a:rPr lang="en-US" sz="1200" kern="0" dirty="0">
                <a:solidFill>
                  <a:schemeClr val="tx1"/>
                </a:solidFill>
                <a:latin typeface="+mj-lt"/>
                <a:cs typeface="Arial"/>
                <a:sym typeface="Arial"/>
              </a:rPr>
              <a:t>English / Spanish / French / German</a:t>
            </a:r>
          </a:p>
        </p:txBody>
      </p:sp>
      <p:cxnSp>
        <p:nvCxnSpPr>
          <p:cNvPr id="25" name="Straight Connector 24">
            <a:extLst>
              <a:ext uri="{FF2B5EF4-FFF2-40B4-BE49-F238E27FC236}">
                <a16:creationId xmlns:a16="http://schemas.microsoft.com/office/drawing/2014/main" id="{3B0B2028-898F-4123-B0EF-E424A2321938}"/>
              </a:ext>
            </a:extLst>
          </p:cNvPr>
          <p:cNvCxnSpPr>
            <a:cxnSpLocks/>
          </p:cNvCxnSpPr>
          <p:nvPr/>
        </p:nvCxnSpPr>
        <p:spPr>
          <a:xfrm flipH="1">
            <a:off x="3298546" y="2273885"/>
            <a:ext cx="5080" cy="436022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0163517"/>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 name="Google Shape;100;gda1b4e28d3_0_0">
            <a:extLst>
              <a:ext uri="{FF2B5EF4-FFF2-40B4-BE49-F238E27FC236}">
                <a16:creationId xmlns:a16="http://schemas.microsoft.com/office/drawing/2014/main" id="{75DE7E0F-BF4B-14E7-DC1C-1A8A73AED6D0}"/>
              </a:ext>
            </a:extLst>
          </p:cNvPr>
          <p:cNvSpPr txBox="1"/>
          <p:nvPr/>
        </p:nvSpPr>
        <p:spPr>
          <a:xfrm>
            <a:off x="4227167" y="2537916"/>
            <a:ext cx="7964700" cy="209284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Background</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Kristin</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is</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an</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Advisor</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our</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Due</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Diligence</a:t>
            </a:r>
            <a:r>
              <a:rPr kumimoji="0" lang="es-AR" sz="1200" b="0" i="0" u="none" strike="noStrike" kern="0" cap="none" spc="0" normalizeH="0" baseline="0" noProof="0" dirty="0">
                <a:ln>
                  <a:noFill/>
                </a:ln>
                <a:solidFill>
                  <a:srgbClr val="FF000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Communcation</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and Training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Practice</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with</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a:ln>
                  <a:noFill/>
                </a:ln>
                <a:solidFill>
                  <a:srgbClr val="0A1720"/>
                </a:solidFill>
                <a:effectLst/>
                <a:uLnTx/>
                <a:uFillTx/>
                <a:latin typeface="Arial"/>
                <a:cs typeface="Arial"/>
                <a:sym typeface="Arial"/>
              </a:rPr>
              <a:t>23 </a:t>
            </a:r>
            <a:r>
              <a:rPr kumimoji="0" lang="es-AR" sz="1200" b="0" i="0" u="none" strike="noStrike" kern="0" cap="none" spc="0" normalizeH="0" baseline="0" noProof="0" dirty="0" err="1">
                <a:ln>
                  <a:noFill/>
                </a:ln>
                <a:solidFill>
                  <a:srgbClr val="0A1720"/>
                </a:solidFill>
                <a:effectLst/>
                <a:uLnTx/>
                <a:uFillTx/>
                <a:latin typeface="Arial"/>
                <a:cs typeface="Arial"/>
                <a:sym typeface="Arial"/>
              </a:rPr>
              <a:t>years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of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experience</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in China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research</a:t>
            </a:r>
            <a:r>
              <a:rPr kumimoji="0" lang="es-AR" sz="1200" b="0" i="0" u="none" strike="noStrike" kern="0" cap="none" spc="0" normalizeH="0" baseline="0" noProof="0" dirty="0">
                <a:ln>
                  <a:noFill/>
                </a:ln>
                <a:solidFill>
                  <a:srgbClr val="0A1720"/>
                </a:solidFill>
                <a:effectLst/>
                <a:uLnTx/>
                <a:uFillTx/>
                <a:latin typeface="Arial"/>
                <a:cs typeface="Arial"/>
                <a:sym typeface="Arial"/>
              </a:rPr>
              <a:t>;</a:t>
            </a:r>
            <a:endParaRPr kumimoji="0" sz="12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73050" algn="l" defTabSz="914400" rtl="0" eaLnBrk="1" fontAlgn="auto" latinLnBrk="0" hangingPunct="1">
              <a:lnSpc>
                <a:spcPct val="100000"/>
              </a:lnSpc>
              <a:spcBef>
                <a:spcPts val="0"/>
              </a:spcBef>
              <a:spcAft>
                <a:spcPts val="0"/>
              </a:spcAft>
              <a:buClr>
                <a:srgbClr val="0A1720"/>
              </a:buClr>
              <a:buSzPts val="12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She</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ea typeface="Arial"/>
                <a:cs typeface="Arial"/>
                <a:sym typeface="Arial"/>
              </a:rPr>
              <a:t>served</a:t>
            </a: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 as</a:t>
            </a:r>
            <a:r>
              <a:rPr kumimoji="0" lang="es-AR" sz="1200" b="0" i="0" u="none" strike="noStrike" kern="0" cap="none" spc="0" normalizeH="0" baseline="0" noProof="0" dirty="0">
                <a:ln>
                  <a:noFill/>
                </a:ln>
                <a:solidFill>
                  <a:srgbClr val="0A1720"/>
                </a:solidFill>
                <a:effectLst/>
                <a:uLnTx/>
                <a:uFillTx/>
                <a:latin typeface="Arial"/>
                <a:cs typeface="Arial"/>
                <a:sym typeface="Arial"/>
              </a:rPr>
              <a:t> Director of Research </a:t>
            </a:r>
            <a:r>
              <a:rPr kumimoji="0" lang="es-AR" sz="1200" b="0" i="0" u="none" strike="noStrike" kern="0" cap="none" spc="0" normalizeH="0" baseline="0" noProof="0" dirty="0" err="1">
                <a:ln>
                  <a:noFill/>
                </a:ln>
                <a:solidFill>
                  <a:srgbClr val="0A1720"/>
                </a:solidFill>
                <a:effectLst/>
                <a:uLnTx/>
                <a:uFillTx/>
                <a:latin typeface="Arial"/>
                <a:cs typeface="Arial"/>
                <a:sym typeface="Arial"/>
              </a:rPr>
              <a:t>for</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Europe’s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leading</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think</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tank</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on</a:t>
            </a:r>
            <a:r>
              <a:rPr kumimoji="0" lang="es-AR" sz="1200" b="0" i="0" u="none" strike="noStrike" kern="0" cap="none" spc="0" normalizeH="0" baseline="0" noProof="0" dirty="0">
                <a:ln>
                  <a:noFill/>
                </a:ln>
                <a:solidFill>
                  <a:srgbClr val="0A1720"/>
                </a:solidFill>
                <a:effectLst/>
                <a:uLnTx/>
                <a:uFillTx/>
                <a:latin typeface="Arial"/>
                <a:cs typeface="Arial"/>
                <a:sym typeface="Arial"/>
              </a:rPr>
              <a:t> China (MERICS)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China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correspondent</a:t>
            </a:r>
            <a:r>
              <a:rPr kumimoji="0" lang="es-AR" sz="1200" b="0" i="0" u="none" strike="noStrike" kern="0" cap="none" spc="0" normalizeH="0" baseline="0" noProof="0" dirty="0">
                <a:ln>
                  <a:noFill/>
                </a:ln>
                <a:solidFill>
                  <a:srgbClr val="0A1720"/>
                </a:solidFill>
                <a:effectLst/>
                <a:uLnTx/>
                <a:uFillTx/>
                <a:latin typeface="Arial"/>
                <a:cs typeface="Arial"/>
                <a:sym typeface="Arial"/>
              </a:rPr>
              <a:t> in Beijing (2007-2011), </a:t>
            </a:r>
            <a:r>
              <a:rPr kumimoji="0" lang="es-AR" sz="1200" b="0" i="0" u="none" strike="noStrike" kern="0" cap="none" spc="0" normalizeH="0" baseline="0" noProof="0" dirty="0" err="1">
                <a:ln>
                  <a:noFill/>
                </a:ln>
                <a:solidFill>
                  <a:srgbClr val="0A1720"/>
                </a:solidFill>
                <a:effectLst/>
                <a:uLnTx/>
                <a:uFillTx/>
                <a:latin typeface="Arial"/>
                <a:cs typeface="Arial"/>
                <a:sym typeface="Arial"/>
              </a:rPr>
              <a:t>skilled</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communicator</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with</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economic</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political</a:t>
            </a:r>
            <a:r>
              <a:rPr kumimoji="0" lang="es-AR" sz="1200" b="0" i="0" u="none" strike="noStrike" kern="0" cap="none" spc="0" normalizeH="0" baseline="0" noProof="0" dirty="0">
                <a:ln>
                  <a:noFill/>
                </a:ln>
                <a:solidFill>
                  <a:srgbClr val="0A1720"/>
                </a:solidFill>
                <a:effectLst/>
                <a:uLnTx/>
                <a:uFillTx/>
                <a:latin typeface="Arial"/>
                <a:cs typeface="Arial"/>
                <a:sym typeface="Arial"/>
              </a:rPr>
              <a:t> and societal </a:t>
            </a:r>
            <a:r>
              <a:rPr kumimoji="0" lang="es-AR" sz="1200" b="0" i="0" u="none" strike="noStrike" kern="0" cap="none" spc="0" normalizeH="0" baseline="0" noProof="0" dirty="0" err="1">
                <a:ln>
                  <a:noFill/>
                </a:ln>
                <a:solidFill>
                  <a:srgbClr val="0A1720"/>
                </a:solidFill>
                <a:effectLst/>
                <a:uLnTx/>
                <a:uFillTx/>
                <a:latin typeface="Arial"/>
                <a:cs typeface="Arial"/>
                <a:sym typeface="Arial"/>
              </a:rPr>
              <a:t>stakeholders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 name="Google Shape;101;gda1b4e28d3_0_0">
            <a:extLst>
              <a:ext uri="{FF2B5EF4-FFF2-40B4-BE49-F238E27FC236}">
                <a16:creationId xmlns:a16="http://schemas.microsoft.com/office/drawing/2014/main" id="{9922CC8D-ABCD-C4B3-188A-678147BF7688}"/>
              </a:ext>
            </a:extLst>
          </p:cNvPr>
          <p:cNvSpPr txBox="1"/>
          <p:nvPr/>
        </p:nvSpPr>
        <p:spPr>
          <a:xfrm>
            <a:off x="437624" y="1054643"/>
            <a:ext cx="4494600" cy="585000"/>
          </a:xfrm>
          <a:prstGeom prst="rect">
            <a:avLst/>
          </a:prstGeom>
          <a:noFill/>
          <a:ln>
            <a:noFill/>
          </a:ln>
        </p:spPr>
        <p:txBody>
          <a:bodyPr spcFirstLastPara="1" wrap="square" lIns="91425" tIns="45700" rIns="91425" bIns="45700" anchor="t" anchorCtr="0">
            <a:spAutoFit/>
          </a:bodyPr>
          <a:lstStyle/>
          <a:p>
            <a:r>
              <a:rPr lang="es-AR" sz="3200" b="1" dirty="0">
                <a:solidFill>
                  <a:srgbClr val="22B573"/>
                </a:solidFill>
              </a:rPr>
              <a:t>Kristin Shi-Kupfer</a:t>
            </a:r>
            <a:endParaRPr sz="3200" b="1" dirty="0">
              <a:solidFill>
                <a:srgbClr val="22B573"/>
              </a:solidFill>
            </a:endParaRPr>
          </a:p>
        </p:txBody>
      </p:sp>
      <p:sp>
        <p:nvSpPr>
          <p:cNvPr id="6" name="Google Shape;102;gda1b4e28d3_0_0">
            <a:extLst>
              <a:ext uri="{FF2B5EF4-FFF2-40B4-BE49-F238E27FC236}">
                <a16:creationId xmlns:a16="http://schemas.microsoft.com/office/drawing/2014/main" id="{33835349-32D9-10AB-F9E7-10DCB5683933}"/>
              </a:ext>
            </a:extLst>
          </p:cNvPr>
          <p:cNvSpPr txBox="1"/>
          <p:nvPr/>
        </p:nvSpPr>
        <p:spPr>
          <a:xfrm>
            <a:off x="437624" y="1548244"/>
            <a:ext cx="4985100" cy="846345"/>
          </a:xfrm>
          <a:prstGeom prst="rect">
            <a:avLst/>
          </a:prstGeom>
          <a:noFill/>
          <a:ln>
            <a:noFill/>
          </a:ln>
        </p:spPr>
        <p:txBody>
          <a:bodyPr spcFirstLastPara="1" wrap="square" lIns="91425" tIns="45700" rIns="91425" bIns="45700" anchor="t" anchorCtr="0">
            <a:spAutoFit/>
          </a:bodyPr>
          <a:lstStyle/>
          <a:p>
            <a:r>
              <a:rPr lang="en-GB" sz="2400" b="1" dirty="0">
                <a:solidFill>
                  <a:srgbClr val="0A1720"/>
                </a:solidFill>
              </a:rPr>
              <a:t>Scientific </a:t>
            </a:r>
            <a:r>
              <a:rPr lang="es-ES" sz="2400" b="1" dirty="0">
                <a:solidFill>
                  <a:srgbClr val="0A1720"/>
                </a:solidFill>
              </a:rPr>
              <a:t>Director</a:t>
            </a:r>
            <a:endParaRPr sz="2400" b="1" dirty="0">
              <a:solidFill>
                <a:srgbClr val="0A1720"/>
              </a:solidFill>
            </a:endParaRPr>
          </a:p>
          <a:p>
            <a:pPr marL="0" marR="0" lvl="0" indent="0" algn="l" defTabSz="914400" rtl="0" eaLnBrk="1" fontAlgn="auto" latinLnBrk="0" hangingPunct="1">
              <a:lnSpc>
                <a:spcPct val="100000"/>
              </a:lnSpc>
              <a:spcBef>
                <a:spcPts val="0"/>
              </a:spcBef>
              <a:spcAft>
                <a:spcPts val="0"/>
              </a:spcAft>
              <a:buClr>
                <a:srgbClr val="000000"/>
              </a:buClr>
              <a:buSzPts val="300"/>
              <a:buFont typeface="Arial"/>
              <a:buNone/>
              <a:tabLst/>
              <a:defRPr/>
            </a:pPr>
            <a:endParaRPr kumimoji="0" sz="300" b="0"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A1720"/>
                </a:solidFill>
                <a:effectLst/>
                <a:uLnTx/>
                <a:uFillTx/>
                <a:latin typeface="Arial"/>
                <a:ea typeface="Arial"/>
                <a:cs typeface="Arial"/>
                <a:sym typeface="Arial"/>
              </a:rPr>
              <a:t>+49 172 825 49 11</a:t>
            </a:r>
            <a:endParaRPr kumimoji="0" lang="en-US" sz="1100" b="0" i="0" u="none" strike="noStrike" kern="0" cap="none" spc="0" normalizeH="0" baseline="0" noProof="0" dirty="0">
              <a:ln>
                <a:noFill/>
              </a:ln>
              <a:solidFill>
                <a:srgbClr val="0A172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A1720"/>
                </a:solidFill>
                <a:effectLst/>
                <a:uLnTx/>
                <a:uFillTx/>
                <a:latin typeface="Arial"/>
                <a:cs typeface="Arial"/>
                <a:sym typeface="Arial"/>
              </a:rPr>
              <a:t>kristin.shi_kupfer@esgnext.ch</a:t>
            </a:r>
            <a:endParaRPr kumimoji="0" sz="1100" b="0" i="0" u="none" strike="noStrike" kern="0" cap="none" spc="0" normalizeH="0" baseline="0" noProof="0" dirty="0">
              <a:ln>
                <a:noFill/>
              </a:ln>
              <a:solidFill>
                <a:srgbClr val="0A1720"/>
              </a:solidFill>
              <a:effectLst/>
              <a:uLnTx/>
              <a:uFillTx/>
              <a:latin typeface="Arial"/>
              <a:ea typeface="Arial"/>
              <a:cs typeface="Arial"/>
              <a:sym typeface="Arial"/>
            </a:endParaRPr>
          </a:p>
        </p:txBody>
      </p:sp>
      <p:pic>
        <p:nvPicPr>
          <p:cNvPr id="10" name="Google Shape;104;gda1b4e28d3_0_0">
            <a:extLst>
              <a:ext uri="{FF2B5EF4-FFF2-40B4-BE49-F238E27FC236}">
                <a16:creationId xmlns:a16="http://schemas.microsoft.com/office/drawing/2014/main" id="{721E21FD-C4B5-FB2B-BD0D-F7245B730170}"/>
              </a:ext>
            </a:extLst>
          </p:cNvPr>
          <p:cNvPicPr preferRelativeResize="0"/>
          <p:nvPr/>
        </p:nvPicPr>
        <p:blipFill rotWithShape="1">
          <a:blip r:embed="rId4">
            <a:alphaModFix/>
          </a:blip>
          <a:srcRect/>
          <a:stretch/>
        </p:blipFill>
        <p:spPr>
          <a:xfrm>
            <a:off x="10602469" y="6483083"/>
            <a:ext cx="1589531" cy="292633"/>
          </a:xfrm>
          <a:prstGeom prst="rect">
            <a:avLst/>
          </a:prstGeom>
          <a:noFill/>
          <a:ln>
            <a:noFill/>
          </a:ln>
        </p:spPr>
      </p:pic>
      <p:sp>
        <p:nvSpPr>
          <p:cNvPr id="11" name="Google Shape;105;gda1b4e28d3_0_0">
            <a:extLst>
              <a:ext uri="{FF2B5EF4-FFF2-40B4-BE49-F238E27FC236}">
                <a16:creationId xmlns:a16="http://schemas.microsoft.com/office/drawing/2014/main" id="{CE465647-59EB-BACB-2186-422B3996F6EC}"/>
              </a:ext>
            </a:extLst>
          </p:cNvPr>
          <p:cNvSpPr txBox="1"/>
          <p:nvPr/>
        </p:nvSpPr>
        <p:spPr>
          <a:xfrm>
            <a:off x="4220702" y="3983717"/>
            <a:ext cx="7777800" cy="107717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Relevant</a:t>
            </a:r>
            <a:r>
              <a:rPr kumimoji="0" lang="es-AR" sz="1600" b="1" i="0" u="none" strike="noStrike" kern="0" cap="none" spc="0" normalizeH="0" baseline="0" noProof="0" dirty="0">
                <a:ln>
                  <a:noFill/>
                </a:ln>
                <a:solidFill>
                  <a:srgbClr val="0A1720"/>
                </a:solidFill>
                <a:effectLst/>
                <a:uLnTx/>
                <a:uFillTx/>
                <a:latin typeface="Arial"/>
                <a:ea typeface="Arial"/>
                <a:cs typeface="Arial"/>
                <a:sym typeface="Arial"/>
              </a:rPr>
              <a:t> Project </a:t>
            </a: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Experience</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Researched</a:t>
            </a:r>
            <a:r>
              <a:rPr kumimoji="0" lang="es-AR" sz="1200" b="0" i="0" u="none" strike="noStrike" kern="0" cap="none" spc="0" normalizeH="0" baseline="0" noProof="0" dirty="0">
                <a:ln>
                  <a:noFill/>
                </a:ln>
                <a:solidFill>
                  <a:srgbClr val="0A1720"/>
                </a:solidFill>
                <a:effectLst/>
                <a:uLnTx/>
                <a:uFillTx/>
                <a:latin typeface="Arial"/>
                <a:cs typeface="Arial"/>
                <a:sym typeface="Arial"/>
              </a:rPr>
              <a:t> and </a:t>
            </a:r>
            <a:r>
              <a:rPr kumimoji="0" lang="es-AR" sz="1200" b="0" i="0" u="none" strike="noStrike" kern="0" cap="none" spc="0" normalizeH="0" baseline="0" noProof="0" dirty="0" err="1">
                <a:ln>
                  <a:noFill/>
                </a:ln>
                <a:solidFill>
                  <a:srgbClr val="0A1720"/>
                </a:solidFill>
                <a:effectLst/>
                <a:uLnTx/>
                <a:uFillTx/>
                <a:latin typeface="Arial"/>
                <a:cs typeface="Arial"/>
                <a:sym typeface="Arial"/>
              </a:rPr>
              <a:t>provided</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recommendations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concerning</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risks</a:t>
            </a:r>
            <a:r>
              <a:rPr kumimoji="0" lang="es-AR" sz="1200" b="0" i="0" u="none" strike="noStrike" kern="0" cap="none" spc="0" normalizeH="0" baseline="0" noProof="0" dirty="0">
                <a:ln>
                  <a:noFill/>
                </a:ln>
                <a:solidFill>
                  <a:srgbClr val="0A1720"/>
                </a:solidFill>
                <a:effectLst/>
                <a:uLnTx/>
                <a:uFillTx/>
                <a:latin typeface="Arial"/>
                <a:cs typeface="Arial"/>
                <a:sym typeface="Arial"/>
              </a:rPr>
              <a:t> in China </a:t>
            </a:r>
            <a:r>
              <a:rPr kumimoji="0" lang="es-AR" sz="1200" b="0" i="0" u="none" strike="noStrike" kern="0" cap="none" spc="0" normalizeH="0" baseline="0" noProof="0" dirty="0" err="1">
                <a:ln>
                  <a:noFill/>
                </a:ln>
                <a:solidFill>
                  <a:srgbClr val="0A1720"/>
                </a:solidFill>
                <a:effectLst/>
                <a:uLnTx/>
                <a:uFillTx/>
                <a:latin typeface="Arial"/>
                <a:cs typeface="Arial"/>
                <a:sym typeface="Arial"/>
              </a:rPr>
              <a:t>for</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multiple</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stakeholders</a:t>
            </a:r>
            <a:r>
              <a:rPr kumimoji="0" lang="es-AR" sz="1200" b="0" i="0" u="none" strike="noStrike" kern="0" cap="none" spc="0" normalizeH="0" baseline="0" noProof="0" dirty="0">
                <a:ln>
                  <a:noFill/>
                </a:ln>
                <a:solidFill>
                  <a:srgbClr val="0A1720"/>
                </a:solidFill>
                <a:effectLst/>
                <a:uLnTx/>
                <a:uFillTx/>
                <a:latin typeface="Arial"/>
                <a:cs typeface="Arial"/>
                <a:sym typeface="Arial"/>
              </a:rPr>
              <a:t> in </a:t>
            </a:r>
            <a:r>
              <a:rPr kumimoji="0" lang="es-AR" sz="1200" b="0" i="0" u="none" strike="noStrike" kern="0" cap="none" spc="0" normalizeH="0" baseline="0" noProof="0" dirty="0" err="1">
                <a:ln>
                  <a:noFill/>
                </a:ln>
                <a:solidFill>
                  <a:srgbClr val="0A1720"/>
                </a:solidFill>
                <a:effectLst/>
                <a:uLnTx/>
                <a:uFillTx/>
                <a:latin typeface="Arial"/>
                <a:cs typeface="Arial"/>
                <a:sym typeface="Arial"/>
              </a:rPr>
              <a:t>Europe</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Briefed</a:t>
            </a:r>
            <a:r>
              <a:rPr kumimoji="0" lang="es-AR" sz="1200" b="0" i="0" u="none" strike="noStrike" kern="0" cap="none" spc="0" normalizeH="0" baseline="0" noProof="0" dirty="0">
                <a:ln>
                  <a:noFill/>
                </a:ln>
                <a:solidFill>
                  <a:srgbClr val="0A1720"/>
                </a:solidFill>
                <a:effectLst/>
                <a:uLnTx/>
                <a:uFillTx/>
                <a:latin typeface="Arial"/>
                <a:cs typeface="Arial"/>
                <a:sym typeface="Arial"/>
              </a:rPr>
              <a:t> and </a:t>
            </a:r>
            <a:r>
              <a:rPr kumimoji="0" lang="es-AR" sz="1200" b="0" i="0" u="none" strike="noStrike" kern="0" cap="none" spc="0" normalizeH="0" baseline="0" noProof="0" dirty="0" err="1">
                <a:ln>
                  <a:noFill/>
                </a:ln>
                <a:solidFill>
                  <a:srgbClr val="0A1720"/>
                </a:solidFill>
                <a:effectLst/>
                <a:uLnTx/>
                <a:uFillTx/>
                <a:latin typeface="Arial"/>
                <a:cs typeface="Arial"/>
                <a:sym typeface="Arial"/>
              </a:rPr>
              <a:t>trained</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economic</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political</a:t>
            </a:r>
            <a:r>
              <a:rPr kumimoji="0" lang="es-AR" sz="1200" b="0" i="0" u="none" strike="noStrike" kern="0" cap="none" spc="0" normalizeH="0" baseline="0" noProof="0" dirty="0">
                <a:ln>
                  <a:noFill/>
                </a:ln>
                <a:solidFill>
                  <a:srgbClr val="0A1720"/>
                </a:solidFill>
                <a:effectLst/>
                <a:uLnTx/>
                <a:uFillTx/>
                <a:latin typeface="Arial"/>
                <a:cs typeface="Arial"/>
                <a:sym typeface="Arial"/>
              </a:rPr>
              <a:t> and societal </a:t>
            </a:r>
            <a:r>
              <a:rPr kumimoji="0" lang="es-AR" sz="1200" b="0" i="0" u="none" strike="noStrike" kern="0" cap="none" spc="0" normalizeH="0" baseline="0" noProof="0" dirty="0" err="1">
                <a:ln>
                  <a:noFill/>
                </a:ln>
                <a:solidFill>
                  <a:srgbClr val="0A1720"/>
                </a:solidFill>
                <a:effectLst/>
                <a:uLnTx/>
                <a:uFillTx/>
                <a:latin typeface="Arial"/>
                <a:cs typeface="Arial"/>
                <a:sym typeface="Arial"/>
              </a:rPr>
              <a:t>actors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on</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impacts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of</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digitalization</a:t>
            </a:r>
            <a:r>
              <a:rPr kumimoji="0" lang="es-AR" sz="1200" b="0" i="0" u="none" strike="noStrike" kern="0" cap="none" spc="0" normalizeH="0" baseline="0" noProof="0" dirty="0">
                <a:ln>
                  <a:noFill/>
                </a:ln>
                <a:solidFill>
                  <a:srgbClr val="0A1720"/>
                </a:solidFill>
                <a:effectLst/>
                <a:uLnTx/>
                <a:uFillTx/>
                <a:latin typeface="Arial"/>
                <a:cs typeface="Arial"/>
                <a:sym typeface="Arial"/>
              </a:rPr>
              <a:t> in China</a:t>
            </a:r>
            <a:endParaRPr kumimoji="0" sz="12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Design</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of</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risk</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assessment</a:t>
            </a:r>
            <a:r>
              <a:rPr kumimoji="0" lang="es-AR" sz="1200" b="0" i="0" u="none" strike="noStrike" kern="0" cap="none" spc="0" normalizeH="0" baseline="0" noProof="0" dirty="0">
                <a:ln>
                  <a:noFill/>
                </a:ln>
                <a:solidFill>
                  <a:srgbClr val="0A1720"/>
                </a:solidFill>
                <a:effectLst/>
                <a:uLnTx/>
                <a:uFillTx/>
                <a:latin typeface="Arial"/>
                <a:cs typeface="Arial"/>
                <a:sym typeface="Arial"/>
              </a:rPr>
              <a:t> and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communication</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strategies</a:t>
            </a:r>
            <a:r>
              <a:rPr kumimoji="0" lang="es-AR" sz="1200" b="0" i="0" u="none" strike="noStrike" kern="0" cap="none" spc="0" normalizeH="0" baseline="0" noProof="0" dirty="0">
                <a:ln>
                  <a:noFill/>
                </a:ln>
                <a:solidFill>
                  <a:srgbClr val="0A1720"/>
                </a:solidFill>
                <a:effectLst/>
                <a:uLnTx/>
                <a:uFillTx/>
                <a:latin typeface="Arial"/>
                <a:cs typeface="Arial"/>
                <a:sym typeface="Arial"/>
              </a:rPr>
              <a:t> and </a:t>
            </a:r>
            <a:r>
              <a:rPr kumimoji="0" lang="es-AR" sz="1200" b="0" i="0" u="none" strike="noStrike" kern="0" cap="none" spc="0" normalizeH="0" baseline="0" noProof="0" dirty="0" err="1">
                <a:ln>
                  <a:noFill/>
                </a:ln>
                <a:solidFill>
                  <a:srgbClr val="0A1720"/>
                </a:solidFill>
                <a:effectLst/>
                <a:uLnTx/>
                <a:uFillTx/>
                <a:latin typeface="Arial"/>
                <a:cs typeface="Arial"/>
                <a:sym typeface="Arial"/>
              </a:rPr>
              <a:t>processes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2" name="Google Shape;106;gda1b4e28d3_0_0">
            <a:extLst>
              <a:ext uri="{FF2B5EF4-FFF2-40B4-BE49-F238E27FC236}">
                <a16:creationId xmlns:a16="http://schemas.microsoft.com/office/drawing/2014/main" id="{FC8CB408-97B6-6073-3F0B-D9772E9C6FC6}"/>
              </a:ext>
            </a:extLst>
          </p:cNvPr>
          <p:cNvSpPr txBox="1"/>
          <p:nvPr/>
        </p:nvSpPr>
        <p:spPr>
          <a:xfrm>
            <a:off x="4255958" y="5172435"/>
            <a:ext cx="3950953" cy="126184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A1720"/>
                </a:solidFill>
                <a:effectLst/>
                <a:uLnTx/>
                <a:uFillTx/>
                <a:latin typeface="Arial"/>
                <a:cs typeface="Arial"/>
                <a:sym typeface="Arial"/>
              </a:rPr>
              <a:t>Focus sectors and industries</a:t>
            </a: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Digital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companies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Public</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institutions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education</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politics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research</a:t>
            </a:r>
            <a:r>
              <a:rPr kumimoji="0" lang="es-AR" sz="1200" b="0" i="0" u="none" strike="noStrike" kern="0" cap="none" spc="0" normalizeH="0" baseline="0" noProof="0" dirty="0">
                <a:ln>
                  <a:noFill/>
                </a:ln>
                <a:solidFill>
                  <a:srgbClr val="0A1720"/>
                </a:solidFill>
                <a:effectLst/>
                <a:uLnTx/>
                <a:uFillTx/>
                <a:latin typeface="Arial"/>
                <a:cs typeface="Arial"/>
                <a:sym typeface="Arial"/>
              </a:rPr>
              <a:t>)</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M</a:t>
            </a:r>
            <a:r>
              <a:rPr kumimoji="0" lang="es-AR" sz="1200" b="0" i="0" u="none" strike="noStrike" kern="0" cap="none" spc="0" normalizeH="0" baseline="0" noProof="0" dirty="0">
                <a:ln>
                  <a:noFill/>
                </a:ln>
                <a:solidFill>
                  <a:srgbClr val="0A1720"/>
                </a:solidFill>
                <a:effectLst/>
                <a:uLnTx/>
                <a:uFillTx/>
                <a:latin typeface="Arial"/>
                <a:cs typeface="Arial"/>
                <a:sym typeface="Arial"/>
              </a:rPr>
              <a:t>edia </a:t>
            </a:r>
            <a:endParaRPr kumimoji="0" sz="12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73050" algn="l" defTabSz="914400" rtl="0" eaLnBrk="1" fontAlgn="auto" latinLnBrk="0" hangingPunct="1">
              <a:lnSpc>
                <a:spcPct val="100000"/>
              </a:lnSpc>
              <a:spcBef>
                <a:spcPts val="0"/>
              </a:spcBef>
              <a:spcAft>
                <a:spcPts val="0"/>
              </a:spcAft>
              <a:buClr>
                <a:srgbClr val="0A1720"/>
              </a:buClr>
              <a:buSzPts val="12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NGOs</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3" name="Google Shape;107;gda1b4e28d3_0_0">
            <a:extLst>
              <a:ext uri="{FF2B5EF4-FFF2-40B4-BE49-F238E27FC236}">
                <a16:creationId xmlns:a16="http://schemas.microsoft.com/office/drawing/2014/main" id="{3220EF45-0958-DA73-E30B-914AC5806B84}"/>
              </a:ext>
            </a:extLst>
          </p:cNvPr>
          <p:cNvSpPr txBox="1"/>
          <p:nvPr/>
        </p:nvSpPr>
        <p:spPr>
          <a:xfrm>
            <a:off x="437622" y="4002831"/>
            <a:ext cx="3540000" cy="132339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Skills</a:t>
            </a:r>
            <a:endParaRPr kumimoji="0" lang="es-AR"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Delivery</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of</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research</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reports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briefs</a:t>
            </a:r>
            <a:endParaRPr kumimoji="0" lang="es-AR" sz="12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Briefings, workshops and trainings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on</a:t>
            </a:r>
            <a:r>
              <a:rPr kumimoji="0" lang="es-AR" sz="1200" b="0" i="0" u="none" strike="noStrike" kern="0" cap="none" spc="0" normalizeH="0" baseline="0" noProof="0" dirty="0">
                <a:ln>
                  <a:noFill/>
                </a:ln>
                <a:solidFill>
                  <a:srgbClr val="0A1720"/>
                </a:solidFill>
                <a:effectLst/>
                <a:uLnTx/>
                <a:uFillTx/>
                <a:latin typeface="Arial"/>
                <a:cs typeface="Arial"/>
                <a:sym typeface="Arial"/>
              </a:rPr>
              <a:t> China</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Complex</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due</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diligence</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on</a:t>
            </a:r>
            <a:r>
              <a:rPr kumimoji="0" lang="es-AR" sz="1200" b="0" i="0" u="none" strike="noStrike" kern="0" cap="none" spc="0" normalizeH="0" baseline="0" noProof="0" dirty="0">
                <a:ln>
                  <a:noFill/>
                </a:ln>
                <a:solidFill>
                  <a:srgbClr val="0A1720"/>
                </a:solidFill>
                <a:effectLst/>
                <a:uLnTx/>
                <a:uFillTx/>
                <a:latin typeface="Arial"/>
                <a:cs typeface="Arial"/>
                <a:sym typeface="Arial"/>
              </a:rPr>
              <a:t> China </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Communication</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with</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multiple</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stakeholders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p>
        </p:txBody>
      </p:sp>
      <p:sp>
        <p:nvSpPr>
          <p:cNvPr id="14" name="Google Shape;108;gda1b4e28d3_0_0">
            <a:extLst>
              <a:ext uri="{FF2B5EF4-FFF2-40B4-BE49-F238E27FC236}">
                <a16:creationId xmlns:a16="http://schemas.microsoft.com/office/drawing/2014/main" id="{68AB0FB4-7F94-79C7-CA5A-2017E66737A8}"/>
              </a:ext>
            </a:extLst>
          </p:cNvPr>
          <p:cNvSpPr txBox="1"/>
          <p:nvPr/>
        </p:nvSpPr>
        <p:spPr>
          <a:xfrm>
            <a:off x="437623" y="2497686"/>
            <a:ext cx="3540000" cy="144650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n-GB" sz="1600" b="1" i="0" u="none" strike="noStrike" kern="0" cap="none" spc="0" normalizeH="0" baseline="0" dirty="0">
                <a:ln>
                  <a:noFill/>
                </a:ln>
                <a:solidFill>
                  <a:srgbClr val="0A1720"/>
                </a:solidFill>
                <a:effectLst/>
                <a:uLnTx/>
                <a:uFillTx/>
                <a:latin typeface="Arial"/>
                <a:ea typeface="Arial"/>
                <a:cs typeface="Arial"/>
                <a:sym typeface="Arial"/>
              </a:rPr>
              <a:t>Education</a:t>
            </a: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2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GB" sz="1200" b="0" i="0" u="none" strike="noStrike" kern="0" cap="none" spc="0" normalizeH="0" baseline="0" dirty="0">
                <a:ln>
                  <a:noFill/>
                </a:ln>
                <a:solidFill>
                  <a:srgbClr val="0A1720"/>
                </a:solidFill>
                <a:effectLst/>
                <a:uLnTx/>
                <a:uFillTx/>
                <a:latin typeface="Arial"/>
                <a:ea typeface="Arial"/>
                <a:cs typeface="Arial"/>
                <a:sym typeface="Arial"/>
              </a:rPr>
              <a:t>EMBA, ESCP (France)</a:t>
            </a:r>
            <a:endParaRPr kumimoji="0" lang="en-GB" sz="1400" b="0" i="0" u="none" strike="noStrike" kern="0" cap="none" spc="0" normalizeH="0" baseline="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GB" sz="1200" b="0" i="0" u="none" strike="noStrike" kern="0" cap="none" spc="0" normalizeH="0" baseline="0" dirty="0" err="1">
                <a:ln>
                  <a:noFill/>
                </a:ln>
                <a:solidFill>
                  <a:srgbClr val="0A1720"/>
                </a:solidFill>
                <a:effectLst/>
                <a:uLnTx/>
                <a:uFillTx/>
                <a:latin typeface="Arial"/>
                <a:cs typeface="Arial"/>
                <a:sym typeface="Arial"/>
              </a:rPr>
              <a:t>Dr.</a:t>
            </a:r>
            <a:r>
              <a:rPr kumimoji="0" lang="en-GB" sz="1200" b="0" i="0" u="none" strike="noStrike" kern="0" cap="none" spc="0" normalizeH="0" baseline="0" dirty="0">
                <a:ln>
                  <a:noFill/>
                </a:ln>
                <a:solidFill>
                  <a:srgbClr val="0A1720"/>
                </a:solidFill>
                <a:effectLst/>
                <a:uLnTx/>
                <a:uFillTx/>
                <a:latin typeface="Arial"/>
                <a:cs typeface="Arial"/>
                <a:sym typeface="Arial"/>
              </a:rPr>
              <a:t> Phil. East Asian Studies, Bochum, Germany</a:t>
            </a:r>
            <a:endParaRPr kumimoji="0" lang="en-GB" sz="1400" b="0" i="0" u="none" strike="noStrike" kern="0" cap="none" spc="0" normalizeH="0" baseline="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GB" sz="1200" b="0" i="0" u="none" strike="noStrike" kern="0" cap="none" spc="0" normalizeH="0" baseline="0" dirty="0">
                <a:ln>
                  <a:noFill/>
                </a:ln>
                <a:solidFill>
                  <a:srgbClr val="0A1720"/>
                </a:solidFill>
                <a:effectLst/>
                <a:uLnTx/>
                <a:uFillTx/>
                <a:latin typeface="Arial"/>
                <a:cs typeface="Arial"/>
                <a:sym typeface="Arial"/>
              </a:rPr>
              <a:t>MA China Studies and Political Science, Trier, Germany</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 name="Google Shape;109;gda1b4e28d3_0_0">
            <a:extLst>
              <a:ext uri="{FF2B5EF4-FFF2-40B4-BE49-F238E27FC236}">
                <a16:creationId xmlns:a16="http://schemas.microsoft.com/office/drawing/2014/main" id="{90653BC0-02AE-DED8-EC37-933BE1B72248}"/>
              </a:ext>
            </a:extLst>
          </p:cNvPr>
          <p:cNvSpPr txBox="1"/>
          <p:nvPr/>
        </p:nvSpPr>
        <p:spPr>
          <a:xfrm>
            <a:off x="437598" y="5358267"/>
            <a:ext cx="4301400" cy="12315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Languages</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English</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German</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Chinese</a:t>
            </a:r>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cxnSp>
        <p:nvCxnSpPr>
          <p:cNvPr id="16" name="Google Shape;110;gda1b4e28d3_0_0">
            <a:extLst>
              <a:ext uri="{FF2B5EF4-FFF2-40B4-BE49-F238E27FC236}">
                <a16:creationId xmlns:a16="http://schemas.microsoft.com/office/drawing/2014/main" id="{11D4F90D-1F41-218C-7B64-E1E5B0EAD042}"/>
              </a:ext>
            </a:extLst>
          </p:cNvPr>
          <p:cNvCxnSpPr/>
          <p:nvPr/>
        </p:nvCxnSpPr>
        <p:spPr>
          <a:xfrm>
            <a:off x="3977521" y="2573886"/>
            <a:ext cx="0" cy="4055400"/>
          </a:xfrm>
          <a:prstGeom prst="straightConnector1">
            <a:avLst/>
          </a:prstGeom>
          <a:noFill/>
          <a:ln w="28575" cap="flat" cmpd="sng">
            <a:solidFill>
              <a:srgbClr val="1DB370"/>
            </a:solidFill>
            <a:prstDash val="solid"/>
            <a:round/>
            <a:headEnd type="none" w="sm" len="sm"/>
            <a:tailEnd type="none" w="sm" len="sm"/>
          </a:ln>
        </p:spPr>
      </p:cxnSp>
      <p:pic>
        <p:nvPicPr>
          <p:cNvPr id="17" name="Google Shape;111;gda1b4e28d3_0_0">
            <a:extLst>
              <a:ext uri="{FF2B5EF4-FFF2-40B4-BE49-F238E27FC236}">
                <a16:creationId xmlns:a16="http://schemas.microsoft.com/office/drawing/2014/main" id="{F715AA6B-FF3E-B820-1B67-EE71EA9545B9}"/>
              </a:ext>
            </a:extLst>
          </p:cNvPr>
          <p:cNvPicPr preferRelativeResize="0"/>
          <p:nvPr/>
        </p:nvPicPr>
        <p:blipFill>
          <a:blip r:embed="rId5">
            <a:alphaModFix/>
          </a:blip>
          <a:stretch>
            <a:fillRect/>
          </a:stretch>
        </p:blipFill>
        <p:spPr>
          <a:xfrm>
            <a:off x="4822733" y="887972"/>
            <a:ext cx="2145700" cy="1649944"/>
          </a:xfrm>
          <a:prstGeom prst="rect">
            <a:avLst/>
          </a:prstGeom>
          <a:noFill/>
          <a:ln>
            <a:noFill/>
          </a:ln>
        </p:spPr>
      </p:pic>
      <p:sp>
        <p:nvSpPr>
          <p:cNvPr id="18" name="Google Shape;112;gda1b4e28d3_0_0">
            <a:extLst>
              <a:ext uri="{FF2B5EF4-FFF2-40B4-BE49-F238E27FC236}">
                <a16:creationId xmlns:a16="http://schemas.microsoft.com/office/drawing/2014/main" id="{FDA1CD02-28E0-1F2C-9D99-4BBE141B0C5C}"/>
              </a:ext>
            </a:extLst>
          </p:cNvPr>
          <p:cNvSpPr txBox="1"/>
          <p:nvPr/>
        </p:nvSpPr>
        <p:spPr>
          <a:xfrm>
            <a:off x="7497525" y="1317175"/>
            <a:ext cx="3850800" cy="4572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19" name="Google Shape;196;p14">
            <a:extLst>
              <a:ext uri="{FF2B5EF4-FFF2-40B4-BE49-F238E27FC236}">
                <a16:creationId xmlns:a16="http://schemas.microsoft.com/office/drawing/2014/main" id="{74FF9992-C197-2DEA-8B90-A73CD8041EEF}"/>
              </a:ext>
            </a:extLst>
          </p:cNvPr>
          <p:cNvSpPr txBox="1"/>
          <p:nvPr/>
        </p:nvSpPr>
        <p:spPr>
          <a:xfrm>
            <a:off x="6769278" y="1300861"/>
            <a:ext cx="5529343" cy="6462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defTabSz="914400" eaLnBrk="1" fontAlgn="auto" latinLnBrk="0" hangingPunct="1">
              <a:buSzTx/>
              <a:buNone/>
              <a:tabLst/>
              <a:defRPr kumimoji="0" sz="1800" b="1" kern="0" spc="0" normalizeH="0" baseline="0">
                <a:ln>
                  <a:noFill/>
                </a:ln>
                <a:solidFill>
                  <a:srgbClr val="0A1720"/>
                </a:solidFill>
                <a:effectLst/>
                <a:uLnTx/>
                <a:uFillTx/>
              </a:defRPr>
            </a:lvl1pPr>
          </a:lstStyle>
          <a:p>
            <a:r>
              <a:rPr lang="en-US" dirty="0"/>
              <a:t>“Human-centered ESG communication and research”</a:t>
            </a:r>
          </a:p>
        </p:txBody>
      </p:sp>
      <p:pic>
        <p:nvPicPr>
          <p:cNvPr id="20" name="Google Shape;165;p12">
            <a:extLst>
              <a:ext uri="{FF2B5EF4-FFF2-40B4-BE49-F238E27FC236}">
                <a16:creationId xmlns:a16="http://schemas.microsoft.com/office/drawing/2014/main" id="{ADA99A60-A83C-1ED1-7E92-B85D675F2066}"/>
              </a:ext>
            </a:extLst>
          </p:cNvPr>
          <p:cNvPicPr preferRelativeResize="0"/>
          <p:nvPr/>
        </p:nvPicPr>
        <p:blipFill>
          <a:blip r:embed="rId6"/>
          <a:srcRect/>
          <a:stretch/>
        </p:blipFill>
        <p:spPr>
          <a:xfrm>
            <a:off x="0" y="0"/>
            <a:ext cx="2956246" cy="895926"/>
          </a:xfrm>
          <a:prstGeom prst="rect">
            <a:avLst/>
          </a:prstGeom>
          <a:noFill/>
          <a:ln>
            <a:noFill/>
          </a:ln>
        </p:spPr>
      </p:pic>
      <p:sp>
        <p:nvSpPr>
          <p:cNvPr id="3" name="Google Shape;199;p14">
            <a:extLst>
              <a:ext uri="{FF2B5EF4-FFF2-40B4-BE49-F238E27FC236}">
                <a16:creationId xmlns:a16="http://schemas.microsoft.com/office/drawing/2014/main" id="{0A74EFC5-D773-AB35-20B0-1A25648EEEEE}"/>
              </a:ext>
            </a:extLst>
          </p:cNvPr>
          <p:cNvSpPr txBox="1">
            <a:spLocks noGrp="1"/>
          </p:cNvSpPr>
          <p:nvPr>
            <p:ph type="sldNum" idx="12"/>
          </p:nvPr>
        </p:nvSpPr>
        <p:spPr>
          <a:xfrm>
            <a:off x="191298" y="6400800"/>
            <a:ext cx="492649" cy="457200"/>
          </a:xfrm>
          <a:prstGeom prst="rect">
            <a:avLst/>
          </a:prstGeom>
          <a:blipFill rotWithShape="1">
            <a:blip r:embed="rId7">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17</a:t>
            </a:fld>
            <a:endParaRPr kumimoji="0" sz="1200" b="1"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7" name="Rectangle 2">
            <a:extLst>
              <a:ext uri="{FF2B5EF4-FFF2-40B4-BE49-F238E27FC236}">
                <a16:creationId xmlns:a16="http://schemas.microsoft.com/office/drawing/2014/main" id="{0F5800EA-1669-FCC8-978F-BEF2447C4E94}"/>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LID4096" sz="1000" b="0" i="0" u="none" strike="noStrike" cap="none" normalizeH="0" baseline="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Scientific Director</a:t>
            </a:r>
            <a:endParaRPr kumimoji="0" lang="es-ES" altLang="LID4096"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pic>
        <p:nvPicPr>
          <p:cNvPr id="257" name="Google Shape;257;p12"/>
          <p:cNvPicPr preferRelativeResize="0"/>
          <p:nvPr/>
        </p:nvPicPr>
        <p:blipFill rotWithShape="1">
          <a:blip r:embed="rId4">
            <a:alphaModFix/>
          </a:blip>
          <a:srcRect/>
          <a:stretch/>
        </p:blipFill>
        <p:spPr>
          <a:xfrm>
            <a:off x="0" y="0"/>
            <a:ext cx="2956246" cy="895926"/>
          </a:xfrm>
          <a:prstGeom prst="rect">
            <a:avLst/>
          </a:prstGeom>
          <a:noFill/>
          <a:ln>
            <a:noFill/>
          </a:ln>
        </p:spPr>
      </p:pic>
      <p:sp>
        <p:nvSpPr>
          <p:cNvPr id="258" name="Google Shape;258;p12"/>
          <p:cNvSpPr txBox="1">
            <a:spLocks noGrp="1"/>
          </p:cNvSpPr>
          <p:nvPr>
            <p:ph type="sldNum" idx="12"/>
          </p:nvPr>
        </p:nvSpPr>
        <p:spPr>
          <a:xfrm>
            <a:off x="191298" y="6400800"/>
            <a:ext cx="492649" cy="457200"/>
          </a:xfrm>
          <a:prstGeom prst="rect">
            <a:avLst/>
          </a:prstGeom>
          <a:blipFill rotWithShape="1">
            <a:blip r:embed="rId5">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18</a:t>
            </a:fld>
            <a:endParaRPr kumimoji="0" sz="1200" b="1" i="0" u="none" strike="noStrike" kern="0" cap="none" spc="0" normalizeH="0" baseline="0" noProof="0">
              <a:ln>
                <a:noFill/>
              </a:ln>
              <a:solidFill>
                <a:srgbClr val="FFFFFF"/>
              </a:solidFill>
              <a:effectLst/>
              <a:uLnTx/>
              <a:uFillTx/>
              <a:latin typeface="Arial"/>
              <a:ea typeface="Arial"/>
              <a:cs typeface="Arial"/>
              <a:sym typeface="Arial"/>
            </a:endParaRPr>
          </a:p>
        </p:txBody>
      </p:sp>
      <p:pic>
        <p:nvPicPr>
          <p:cNvPr id="259" name="Google Shape;259;p12"/>
          <p:cNvPicPr preferRelativeResize="0"/>
          <p:nvPr/>
        </p:nvPicPr>
        <p:blipFill rotWithShape="1">
          <a:blip r:embed="rId6">
            <a:alphaModFix/>
          </a:blip>
          <a:srcRect/>
          <a:stretch/>
        </p:blipFill>
        <p:spPr>
          <a:xfrm>
            <a:off x="10602469" y="6483083"/>
            <a:ext cx="1589531" cy="292633"/>
          </a:xfrm>
          <a:prstGeom prst="rect">
            <a:avLst/>
          </a:prstGeom>
          <a:noFill/>
          <a:ln>
            <a:noFill/>
          </a:ln>
        </p:spPr>
      </p:pic>
      <p:sp>
        <p:nvSpPr>
          <p:cNvPr id="2" name="Google Shape;100;gda1b4e28d3_0_0">
            <a:extLst>
              <a:ext uri="{FF2B5EF4-FFF2-40B4-BE49-F238E27FC236}">
                <a16:creationId xmlns:a16="http://schemas.microsoft.com/office/drawing/2014/main" id="{25D8AAD1-F9CA-DD83-6B04-F1067A6903EB}"/>
              </a:ext>
            </a:extLst>
          </p:cNvPr>
          <p:cNvSpPr txBox="1"/>
          <p:nvPr/>
        </p:nvSpPr>
        <p:spPr>
          <a:xfrm>
            <a:off x="4227300" y="2564759"/>
            <a:ext cx="7964700" cy="190817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Background</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Silvia is a Partner at our ESG Reporting, Project Management and Communications Practice with over 15 of experience in designing and implementing honest, measurable and scalable programs in dozens of countries in Latin America. </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Trusted advisor on ESG issues and crisis management, skilled communicator and relationship-builder</a:t>
            </a: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 name="Google Shape;101;gda1b4e28d3_0_0">
            <a:extLst>
              <a:ext uri="{FF2B5EF4-FFF2-40B4-BE49-F238E27FC236}">
                <a16:creationId xmlns:a16="http://schemas.microsoft.com/office/drawing/2014/main" id="{10655AE5-48BD-D25F-D614-8D375B34BA84}"/>
              </a:ext>
            </a:extLst>
          </p:cNvPr>
          <p:cNvSpPr txBox="1"/>
          <p:nvPr/>
        </p:nvSpPr>
        <p:spPr>
          <a:xfrm>
            <a:off x="437624" y="1054643"/>
            <a:ext cx="4494600" cy="5850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AR" sz="3200" b="1" i="0" u="none" strike="noStrike" kern="0" cap="none" spc="0" normalizeH="0" baseline="0" noProof="0" dirty="0">
                <a:ln>
                  <a:noFill/>
                </a:ln>
                <a:solidFill>
                  <a:srgbClr val="22B573"/>
                </a:solidFill>
                <a:effectLst/>
                <a:uLnTx/>
                <a:uFillTx/>
                <a:latin typeface="Arial"/>
                <a:cs typeface="Arial"/>
                <a:sym typeface="Arial"/>
              </a:rPr>
              <a:t>Silvia Pérez Baires</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Google Shape;102;gda1b4e28d3_0_0">
            <a:extLst>
              <a:ext uri="{FF2B5EF4-FFF2-40B4-BE49-F238E27FC236}">
                <a16:creationId xmlns:a16="http://schemas.microsoft.com/office/drawing/2014/main" id="{9C880A1F-B0B6-EC28-D7F1-5D79D664AAB5}"/>
              </a:ext>
            </a:extLst>
          </p:cNvPr>
          <p:cNvSpPr txBox="1"/>
          <p:nvPr/>
        </p:nvSpPr>
        <p:spPr>
          <a:xfrm>
            <a:off x="437624" y="1548244"/>
            <a:ext cx="4985100" cy="84634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s-AR" sz="2400" b="1" i="0" u="none" strike="noStrike" kern="0" cap="none" spc="0" normalizeH="0" baseline="0" noProof="0" dirty="0" err="1">
                <a:ln>
                  <a:noFill/>
                </a:ln>
                <a:solidFill>
                  <a:srgbClr val="0A1720"/>
                </a:solidFill>
                <a:effectLst/>
                <a:uLnTx/>
                <a:uFillTx/>
                <a:latin typeface="Arial"/>
                <a:ea typeface="Arial"/>
                <a:cs typeface="Arial"/>
                <a:sym typeface="Arial"/>
              </a:rPr>
              <a:t>Partner</a:t>
            </a:r>
            <a:endParaRPr kumimoji="0" sz="1400" b="0" i="0" u="none" strike="noStrike" kern="0" cap="none" spc="0" normalizeH="0" baseline="0" noProof="0" dirty="0" err="1">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300"/>
              <a:buFont typeface="Arial"/>
              <a:buNone/>
              <a:tabLst/>
              <a:defRPr/>
            </a:pPr>
            <a:endParaRPr kumimoji="0" sz="300" b="0"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s-AR" sz="1100" b="0" i="0" u="none" strike="noStrike" kern="0" cap="none" spc="0" normalizeH="0" baseline="0" noProof="0" dirty="0">
                <a:ln>
                  <a:noFill/>
                </a:ln>
                <a:solidFill>
                  <a:srgbClr val="0A1720"/>
                </a:solidFill>
                <a:effectLst/>
                <a:uLnTx/>
                <a:uFillTx/>
                <a:latin typeface="Arial"/>
                <a:ea typeface="Arial"/>
                <a:cs typeface="Arial"/>
                <a:sym typeface="Arial"/>
              </a:rPr>
              <a:t>+(1) 945 241-7908</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s-AR" sz="1100" b="0" i="0" u="none" strike="noStrike" kern="0" cap="none" spc="0" normalizeH="0" baseline="0" noProof="0" dirty="0">
                <a:ln>
                  <a:noFill/>
                </a:ln>
                <a:solidFill>
                  <a:srgbClr val="0A1720"/>
                </a:solidFill>
                <a:effectLst/>
                <a:uLnTx/>
                <a:uFillTx/>
                <a:latin typeface="Arial"/>
                <a:cs typeface="Arial"/>
                <a:sym typeface="Arial"/>
              </a:rPr>
              <a:t>silvia</a:t>
            </a:r>
            <a:r>
              <a:rPr kumimoji="0" lang="es-AR" sz="1100" b="0" i="0" u="none" strike="noStrike" kern="0" cap="none" spc="0" normalizeH="0" baseline="0" noProof="0" dirty="0">
                <a:ln>
                  <a:noFill/>
                </a:ln>
                <a:solidFill>
                  <a:srgbClr val="0A1720"/>
                </a:solidFill>
                <a:effectLst/>
                <a:uLnTx/>
                <a:uFillTx/>
                <a:latin typeface="Arial"/>
                <a:ea typeface="Arial"/>
                <a:cs typeface="Arial"/>
                <a:sym typeface="Arial"/>
              </a:rPr>
              <a:t>.</a:t>
            </a:r>
            <a:r>
              <a:rPr kumimoji="0" lang="es-AR" sz="1100" b="0" i="0" u="none" strike="noStrike" kern="0" cap="none" spc="0" normalizeH="0" baseline="0" noProof="0" dirty="0">
                <a:ln>
                  <a:noFill/>
                </a:ln>
                <a:solidFill>
                  <a:srgbClr val="0A1720"/>
                </a:solidFill>
                <a:effectLst/>
                <a:uLnTx/>
                <a:uFillTx/>
                <a:latin typeface="Arial"/>
                <a:cs typeface="Arial"/>
                <a:sym typeface="Arial"/>
              </a:rPr>
              <a:t>perez_baires</a:t>
            </a:r>
            <a:r>
              <a:rPr kumimoji="0" lang="es-AR" sz="1100" b="0" i="0" u="none" strike="noStrike" kern="0" cap="none" spc="0" normalizeH="0" baseline="0" noProof="0" dirty="0">
                <a:ln>
                  <a:noFill/>
                </a:ln>
                <a:solidFill>
                  <a:srgbClr val="0A1720"/>
                </a:solidFill>
                <a:effectLst/>
                <a:uLnTx/>
                <a:uFillTx/>
                <a:latin typeface="Arial"/>
                <a:ea typeface="Arial"/>
                <a:cs typeface="Arial"/>
                <a:sym typeface="Arial"/>
              </a:rPr>
              <a:t>@esgnext.ch</a:t>
            </a:r>
          </a:p>
        </p:txBody>
      </p:sp>
      <p:sp>
        <p:nvSpPr>
          <p:cNvPr id="5" name="Google Shape;105;gda1b4e28d3_0_0">
            <a:extLst>
              <a:ext uri="{FF2B5EF4-FFF2-40B4-BE49-F238E27FC236}">
                <a16:creationId xmlns:a16="http://schemas.microsoft.com/office/drawing/2014/main" id="{962068EF-BE8A-97D7-E344-22973DC386C8}"/>
              </a:ext>
            </a:extLst>
          </p:cNvPr>
          <p:cNvSpPr txBox="1"/>
          <p:nvPr/>
        </p:nvSpPr>
        <p:spPr>
          <a:xfrm>
            <a:off x="4227066" y="3842884"/>
            <a:ext cx="7777800" cy="163117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Relevant</a:t>
            </a:r>
            <a:r>
              <a:rPr kumimoji="0" lang="es-AR" sz="1600" b="1" i="0" u="none" strike="noStrike" kern="0" cap="none" spc="0" normalizeH="0" baseline="0" noProof="0" dirty="0">
                <a:ln>
                  <a:noFill/>
                </a:ln>
                <a:solidFill>
                  <a:srgbClr val="0A1720"/>
                </a:solidFill>
                <a:effectLst/>
                <a:uLnTx/>
                <a:uFillTx/>
                <a:latin typeface="Arial"/>
                <a:ea typeface="Arial"/>
                <a:cs typeface="Arial"/>
                <a:sym typeface="Arial"/>
              </a:rPr>
              <a:t> Project </a:t>
            </a: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Experience</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Hands-on experience on the design, implementation and management of ESG Departments and Strategies</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She has designed and produced Sustainability reports/Social Marketing Campaigns for highly ranked responsible companies </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Extensive experience in environmental and social issues in the Retail Industry.</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Robust experience in designing and implementing partnerships among private sector in circular economy and health</a:t>
            </a:r>
          </a:p>
        </p:txBody>
      </p:sp>
      <p:sp>
        <p:nvSpPr>
          <p:cNvPr id="6" name="Google Shape;106;gda1b4e28d3_0_0">
            <a:extLst>
              <a:ext uri="{FF2B5EF4-FFF2-40B4-BE49-F238E27FC236}">
                <a16:creationId xmlns:a16="http://schemas.microsoft.com/office/drawing/2014/main" id="{DBF02612-9926-5751-F635-9E49C0E1E072}"/>
              </a:ext>
            </a:extLst>
          </p:cNvPr>
          <p:cNvSpPr txBox="1"/>
          <p:nvPr/>
        </p:nvSpPr>
        <p:spPr>
          <a:xfrm>
            <a:off x="4223796" y="5540825"/>
            <a:ext cx="3950953" cy="163117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A1720"/>
                </a:solidFill>
                <a:effectLst/>
                <a:uLnTx/>
                <a:uFillTx/>
                <a:latin typeface="Arial"/>
                <a:cs typeface="Arial"/>
                <a:sym typeface="Arial"/>
              </a:rPr>
              <a:t>Focus sectors and industries</a:t>
            </a:r>
          </a:p>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kumimoji="0" sz="12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Retail</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Health</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Information and Communications Technologies</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Public Private Partnerships for Development</a:t>
            </a:r>
          </a:p>
          <a:p>
            <a:pPr marL="0" marR="0" lvl="0" indent="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lang="es-AR" sz="12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73050" algn="l" defTabSz="914400" rtl="0" eaLnBrk="1" fontAlgn="auto" latinLnBrk="0" hangingPunct="1">
              <a:lnSpc>
                <a:spcPct val="100000"/>
              </a:lnSpc>
              <a:spcBef>
                <a:spcPts val="0"/>
              </a:spcBef>
              <a:spcAft>
                <a:spcPts val="0"/>
              </a:spcAft>
              <a:buClr>
                <a:srgbClr val="0A1720"/>
              </a:buClr>
              <a:buSzPts val="1200"/>
              <a:buFont typeface="Arial"/>
              <a:buChar char="•"/>
              <a:tabLst/>
              <a:defRPr/>
            </a:pPr>
            <a:endParaRPr kumimoji="0" lang="es-AR" sz="1200" b="0" i="0" u="none" strike="noStrike" kern="0" cap="none" spc="0" normalizeH="0" baseline="0" noProof="0" dirty="0">
              <a:ln>
                <a:noFill/>
              </a:ln>
              <a:solidFill>
                <a:srgbClr val="0A1720"/>
              </a:solidFill>
              <a:effectLst/>
              <a:uLnTx/>
              <a:uFillTx/>
              <a:latin typeface="Arial"/>
              <a:cs typeface="Arial"/>
              <a:sym typeface="Arial"/>
            </a:endParaRPr>
          </a:p>
        </p:txBody>
      </p:sp>
      <p:sp>
        <p:nvSpPr>
          <p:cNvPr id="7" name="Google Shape;107;gda1b4e28d3_0_0">
            <a:extLst>
              <a:ext uri="{FF2B5EF4-FFF2-40B4-BE49-F238E27FC236}">
                <a16:creationId xmlns:a16="http://schemas.microsoft.com/office/drawing/2014/main" id="{CD04B915-B1E6-0EC6-6392-8F6FCDFE1E57}"/>
              </a:ext>
            </a:extLst>
          </p:cNvPr>
          <p:cNvSpPr txBox="1"/>
          <p:nvPr/>
        </p:nvSpPr>
        <p:spPr>
          <a:xfrm>
            <a:off x="437623" y="3837695"/>
            <a:ext cx="3540000" cy="16927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Skills</a:t>
            </a:r>
            <a:endParaRPr kumimoji="0" lang="es-AR"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ESG, Sustainability &amp; CSR</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Sustainability reporting frameworks (GRI, IFRS,);</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Multicultural Communications, Corporate Affairs &amp; Public Relations</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n-US" sz="1200" b="0" i="0" u="none" strike="noStrike" kern="0" cap="none" spc="0" normalizeH="0" baseline="0" noProof="0" dirty="0">
                <a:ln>
                  <a:noFill/>
                </a:ln>
                <a:solidFill>
                  <a:srgbClr val="0A1720"/>
                </a:solidFill>
                <a:effectLst/>
                <a:uLnTx/>
                <a:uFillTx/>
                <a:latin typeface="Arial"/>
                <a:cs typeface="Arial"/>
                <a:sym typeface="Arial"/>
              </a:rPr>
              <a:t>Public-Private Partnerships</a:t>
            </a:r>
          </a:p>
        </p:txBody>
      </p:sp>
      <p:sp>
        <p:nvSpPr>
          <p:cNvPr id="8" name="Google Shape;108;gda1b4e28d3_0_0">
            <a:extLst>
              <a:ext uri="{FF2B5EF4-FFF2-40B4-BE49-F238E27FC236}">
                <a16:creationId xmlns:a16="http://schemas.microsoft.com/office/drawing/2014/main" id="{1DE8541A-8E0D-6AF9-4C3D-7A1CF5834321}"/>
              </a:ext>
            </a:extLst>
          </p:cNvPr>
          <p:cNvSpPr txBox="1"/>
          <p:nvPr/>
        </p:nvSpPr>
        <p:spPr>
          <a:xfrm>
            <a:off x="437623" y="2555389"/>
            <a:ext cx="3540000" cy="107717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Education</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196850" algn="l" defTabSz="914400" rtl="0" eaLnBrk="1" fontAlgn="auto" latinLnBrk="0" hangingPunct="1">
              <a:lnSpc>
                <a:spcPct val="100000"/>
              </a:lnSpc>
              <a:spcBef>
                <a:spcPts val="0"/>
              </a:spcBef>
              <a:spcAft>
                <a:spcPts val="0"/>
              </a:spcAft>
              <a:buClr>
                <a:srgbClr val="0A1720"/>
              </a:buClr>
              <a:buSzPts val="1400"/>
              <a:buFont typeface="Arial"/>
              <a:buNone/>
              <a:tabLst/>
              <a:defRPr/>
            </a:pPr>
            <a:endParaRPr kumimoji="0" sz="1200" b="0"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EMBA, ESCP (France)</a:t>
            </a:r>
            <a:endParaRPr kumimoji="0" sz="14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M.A </a:t>
            </a:r>
            <a:r>
              <a:rPr kumimoji="0" lang="es-AR" sz="1200" b="0" i="0" u="none" strike="noStrike" kern="0" cap="none" spc="0" normalizeH="0" baseline="0" noProof="0" dirty="0" err="1">
                <a:ln>
                  <a:noFill/>
                </a:ln>
                <a:solidFill>
                  <a:srgbClr val="0A1720"/>
                </a:solidFill>
                <a:effectLst/>
                <a:uLnTx/>
                <a:uFillTx/>
                <a:latin typeface="Arial"/>
                <a:cs typeface="Arial"/>
                <a:sym typeface="Arial"/>
              </a:rPr>
              <a:t>Communications</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University</a:t>
            </a:r>
            <a:r>
              <a:rPr kumimoji="0" lang="es-AR" sz="1200" b="0" i="0" u="none" strike="noStrike" kern="0" cap="none" spc="0" normalizeH="0" baseline="0" noProof="0" dirty="0">
                <a:ln>
                  <a:noFill/>
                </a:ln>
                <a:solidFill>
                  <a:srgbClr val="0A1720"/>
                </a:solidFill>
                <a:effectLst/>
                <a:uLnTx/>
                <a:uFillTx/>
                <a:latin typeface="Arial"/>
                <a:cs typeface="Arial"/>
                <a:sym typeface="Arial"/>
              </a:rPr>
              <a:t> </a:t>
            </a:r>
            <a:r>
              <a:rPr kumimoji="0" lang="es-AR" sz="1200" b="0" i="0" u="none" strike="noStrike" kern="0" cap="none" spc="0" normalizeH="0" baseline="0" noProof="0" dirty="0" err="1">
                <a:ln>
                  <a:noFill/>
                </a:ln>
                <a:solidFill>
                  <a:srgbClr val="0A1720"/>
                </a:solidFill>
                <a:effectLst/>
                <a:uLnTx/>
                <a:uFillTx/>
                <a:latin typeface="Arial"/>
                <a:cs typeface="Arial"/>
                <a:sym typeface="Arial"/>
              </a:rPr>
              <a:t>of</a:t>
            </a:r>
            <a:r>
              <a:rPr kumimoji="0" lang="es-AR" sz="1200" b="0" i="0" u="none" strike="noStrike" kern="0" cap="none" spc="0" normalizeH="0" baseline="0" noProof="0" dirty="0">
                <a:ln>
                  <a:noFill/>
                </a:ln>
                <a:solidFill>
                  <a:srgbClr val="0A1720"/>
                </a:solidFill>
                <a:effectLst/>
                <a:uLnTx/>
                <a:uFillTx/>
                <a:latin typeface="Arial"/>
                <a:cs typeface="Arial"/>
                <a:sym typeface="Arial"/>
              </a:rPr>
              <a:t> Florida</a:t>
            </a:r>
            <a:endParaRPr kumimoji="0" lang="es-AR" sz="14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B.A. </a:t>
            </a:r>
            <a:r>
              <a:rPr kumimoji="0" lang="es-AR" sz="1200" b="0" i="0" u="none" strike="noStrike" kern="0" cap="none" spc="0" normalizeH="0" baseline="0" noProof="0" dirty="0" err="1">
                <a:ln>
                  <a:noFill/>
                </a:ln>
                <a:solidFill>
                  <a:srgbClr val="0A1720"/>
                </a:solidFill>
                <a:effectLst/>
                <a:uLnTx/>
                <a:uFillTx/>
                <a:latin typeface="Arial"/>
                <a:cs typeface="Arial"/>
                <a:sym typeface="Arial"/>
              </a:rPr>
              <a:t>Journalism</a:t>
            </a:r>
            <a:r>
              <a:rPr kumimoji="0" lang="es-AR" sz="1200" b="0" i="0" u="none" strike="noStrike" kern="0" cap="none" spc="0" normalizeH="0" baseline="0" noProof="0" dirty="0">
                <a:ln>
                  <a:noFill/>
                </a:ln>
                <a:solidFill>
                  <a:srgbClr val="0A1720"/>
                </a:solidFill>
                <a:effectLst/>
                <a:uLnTx/>
                <a:uFillTx/>
                <a:latin typeface="Arial"/>
                <a:cs typeface="Arial"/>
                <a:sym typeface="Arial"/>
              </a:rPr>
              <a:t> Universidad de Costa Rica </a:t>
            </a:r>
            <a:endParaRPr kumimoji="0" sz="1400" b="0" i="0" u="none" strike="noStrike" kern="0" cap="none" spc="0" normalizeH="0" baseline="0" noProof="0" dirty="0">
              <a:ln>
                <a:noFill/>
              </a:ln>
              <a:solidFill>
                <a:srgbClr val="0A1720"/>
              </a:solidFill>
              <a:effectLst/>
              <a:uLnTx/>
              <a:uFillTx/>
              <a:latin typeface="Arial"/>
              <a:ea typeface="Arial"/>
              <a:cs typeface="Arial"/>
              <a:sym typeface="Arial"/>
            </a:endParaRPr>
          </a:p>
        </p:txBody>
      </p:sp>
      <p:sp>
        <p:nvSpPr>
          <p:cNvPr id="9" name="Google Shape;109;gda1b4e28d3_0_0">
            <a:extLst>
              <a:ext uri="{FF2B5EF4-FFF2-40B4-BE49-F238E27FC236}">
                <a16:creationId xmlns:a16="http://schemas.microsoft.com/office/drawing/2014/main" id="{A1D94BA7-5014-0752-C435-1057E7D7EF74}"/>
              </a:ext>
            </a:extLst>
          </p:cNvPr>
          <p:cNvSpPr txBox="1"/>
          <p:nvPr/>
        </p:nvSpPr>
        <p:spPr>
          <a:xfrm>
            <a:off x="437598" y="5540825"/>
            <a:ext cx="4301400" cy="113873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kumimoji="0" lang="es-AR" sz="1600" b="1" i="0" u="none" strike="noStrike" kern="0" cap="none" spc="0" normalizeH="0" baseline="0" noProof="0" dirty="0" err="1">
                <a:ln>
                  <a:noFill/>
                </a:ln>
                <a:solidFill>
                  <a:srgbClr val="0A1720"/>
                </a:solidFill>
                <a:effectLst/>
                <a:uLnTx/>
                <a:uFillTx/>
                <a:latin typeface="Arial"/>
                <a:ea typeface="Arial"/>
                <a:cs typeface="Arial"/>
                <a:sym typeface="Arial"/>
              </a:rPr>
              <a:t>Languages</a:t>
            </a: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1" i="0" u="none" strike="noStrike" kern="0" cap="none" spc="0" normalizeH="0" baseline="0" noProof="0" dirty="0">
              <a:ln>
                <a:noFill/>
              </a:ln>
              <a:solidFill>
                <a:srgbClr val="0A1720"/>
              </a:solidFill>
              <a:effectLst/>
              <a:uLnTx/>
              <a:uFillTx/>
              <a:latin typeface="Arial"/>
              <a:ea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ea typeface="Arial"/>
                <a:cs typeface="Arial"/>
                <a:sym typeface="Arial"/>
              </a:rPr>
              <a:t>English</a:t>
            </a:r>
            <a:endParaRPr kumimoji="0" sz="1400" b="0" i="0" u="none" strike="noStrike" kern="0" cap="none" spc="0" normalizeH="0" baseline="0" noProof="0" dirty="0">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err="1">
                <a:ln>
                  <a:noFill/>
                </a:ln>
                <a:solidFill>
                  <a:srgbClr val="0A1720"/>
                </a:solidFill>
                <a:effectLst/>
                <a:uLnTx/>
                <a:uFillTx/>
                <a:latin typeface="Arial"/>
                <a:cs typeface="Arial"/>
                <a:sym typeface="Arial"/>
              </a:rPr>
              <a:t>Spanish</a:t>
            </a:r>
            <a:endParaRPr kumimoji="0" sz="1400" b="0" i="0" u="none" strike="noStrike" kern="0" cap="none" spc="0" normalizeH="0" baseline="0" noProof="0" dirty="0" err="1">
              <a:ln>
                <a:noFill/>
              </a:ln>
              <a:solidFill>
                <a:srgbClr val="0A172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r>
              <a:rPr kumimoji="0" lang="es-AR" sz="1200" b="0" i="0" u="none" strike="noStrike" kern="0" cap="none" spc="0" normalizeH="0" baseline="0" noProof="0" dirty="0">
                <a:ln>
                  <a:noFill/>
                </a:ln>
                <a:solidFill>
                  <a:srgbClr val="0A1720"/>
                </a:solidFill>
                <a:effectLst/>
                <a:uLnTx/>
                <a:uFillTx/>
                <a:latin typeface="Arial"/>
                <a:cs typeface="Arial"/>
                <a:sym typeface="Arial"/>
              </a:rPr>
              <a:t>French</a:t>
            </a:r>
            <a:endParaRPr kumimoji="0" lang="es-AR" sz="1200" b="0" i="0" u="none" strike="noStrike" kern="0" cap="none" spc="0" normalizeH="0" baseline="0" noProof="0" dirty="0">
              <a:ln>
                <a:noFill/>
              </a:ln>
              <a:solidFill>
                <a:srgbClr val="0A1720"/>
              </a:solidFill>
              <a:effectLst/>
              <a:uLnTx/>
              <a:uFillTx/>
              <a:latin typeface="Arial"/>
              <a:ea typeface="Arial"/>
              <a:cs typeface="Arial"/>
              <a:sym typeface="Arial"/>
            </a:endParaRPr>
          </a:p>
        </p:txBody>
      </p:sp>
      <p:cxnSp>
        <p:nvCxnSpPr>
          <p:cNvPr id="10" name="Google Shape;110;gda1b4e28d3_0_0">
            <a:extLst>
              <a:ext uri="{FF2B5EF4-FFF2-40B4-BE49-F238E27FC236}">
                <a16:creationId xmlns:a16="http://schemas.microsoft.com/office/drawing/2014/main" id="{55AD8B80-07C3-E9D8-FD1D-818B160F2147}"/>
              </a:ext>
            </a:extLst>
          </p:cNvPr>
          <p:cNvCxnSpPr/>
          <p:nvPr/>
        </p:nvCxnSpPr>
        <p:spPr>
          <a:xfrm>
            <a:off x="3977521" y="2573886"/>
            <a:ext cx="0" cy="4055400"/>
          </a:xfrm>
          <a:prstGeom prst="straightConnector1">
            <a:avLst/>
          </a:prstGeom>
          <a:noFill/>
          <a:ln w="28575" cap="flat" cmpd="sng">
            <a:solidFill>
              <a:srgbClr val="1DB370"/>
            </a:solidFill>
            <a:prstDash val="solid"/>
            <a:round/>
            <a:headEnd type="none" w="sm" len="sm"/>
            <a:tailEnd type="none" w="sm" len="sm"/>
          </a:ln>
        </p:spPr>
      </p:cxnSp>
      <p:sp>
        <p:nvSpPr>
          <p:cNvPr id="11" name="Google Shape;196;p14">
            <a:extLst>
              <a:ext uri="{FF2B5EF4-FFF2-40B4-BE49-F238E27FC236}">
                <a16:creationId xmlns:a16="http://schemas.microsoft.com/office/drawing/2014/main" id="{8F0BEA50-23FD-378E-7C9E-672F3ABF57E0}"/>
              </a:ext>
            </a:extLst>
          </p:cNvPr>
          <p:cNvSpPr txBox="1"/>
          <p:nvPr/>
        </p:nvSpPr>
        <p:spPr>
          <a:xfrm>
            <a:off x="6999023" y="1119712"/>
            <a:ext cx="5330188"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rgbClr val="0A1720"/>
                </a:solidFill>
                <a:effectLst/>
                <a:uLnTx/>
                <a:uFillTx/>
                <a:latin typeface="Arial"/>
                <a:cs typeface="Arial"/>
                <a:sym typeface="Arial"/>
              </a:rPr>
              <a:t>“Designing and implementing honest, measurable and scalable ESG programs ”</a:t>
            </a:r>
            <a:endParaRPr kumimoji="0" lang="en-US" sz="1100" b="0" i="0" u="none" strike="noStrike" kern="0" cap="none" spc="0" normalizeH="0" baseline="0" noProof="0" dirty="0">
              <a:ln>
                <a:noFill/>
              </a:ln>
              <a:solidFill>
                <a:srgbClr val="0A1720"/>
              </a:solidFill>
              <a:effectLst/>
              <a:uLnTx/>
              <a:uFillTx/>
              <a:latin typeface="Arial"/>
              <a:ea typeface="Arial"/>
              <a:cs typeface="Arial"/>
              <a:sym typeface="Arial"/>
            </a:endParaRPr>
          </a:p>
        </p:txBody>
      </p:sp>
      <p:pic>
        <p:nvPicPr>
          <p:cNvPr id="12" name="Google Shape;263;p12">
            <a:extLst>
              <a:ext uri="{FF2B5EF4-FFF2-40B4-BE49-F238E27FC236}">
                <a16:creationId xmlns:a16="http://schemas.microsoft.com/office/drawing/2014/main" id="{27B8A2A8-B164-75EA-889D-333263602337}"/>
              </a:ext>
            </a:extLst>
          </p:cNvPr>
          <p:cNvPicPr preferRelativeResize="0"/>
          <p:nvPr/>
        </p:nvPicPr>
        <p:blipFill rotWithShape="1">
          <a:blip r:embed="rId7">
            <a:alphaModFix/>
          </a:blip>
          <a:srcRect/>
          <a:stretch/>
        </p:blipFill>
        <p:spPr>
          <a:xfrm>
            <a:off x="5086254" y="668745"/>
            <a:ext cx="1758739" cy="1754059"/>
          </a:xfrm>
          <a:prstGeom prst="rect">
            <a:avLst/>
          </a:prstGeom>
          <a:noFill/>
          <a:ln>
            <a:noFill/>
          </a:ln>
        </p:spPr>
      </p:pic>
    </p:spTree>
    <p:extLst>
      <p:ext uri="{BB962C8B-B14F-4D97-AF65-F5344CB8AC3E}">
        <p14:creationId xmlns:p14="http://schemas.microsoft.com/office/powerpoint/2010/main" val="126666661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1"/>
        <p:cNvGrpSpPr/>
        <p:nvPr/>
      </p:nvGrpSpPr>
      <p:grpSpPr>
        <a:xfrm>
          <a:off x="0" y="0"/>
          <a:ext cx="0" cy="0"/>
          <a:chOff x="0" y="0"/>
          <a:chExt cx="0" cy="0"/>
        </a:xfrm>
      </p:grpSpPr>
      <p:pic>
        <p:nvPicPr>
          <p:cNvPr id="252" name="Google Shape;252;p19"/>
          <p:cNvPicPr preferRelativeResize="0"/>
          <p:nvPr/>
        </p:nvPicPr>
        <p:blipFill>
          <a:blip r:embed="rId4"/>
          <a:srcRect/>
          <a:stretch/>
        </p:blipFill>
        <p:spPr>
          <a:xfrm>
            <a:off x="4109736" y="2958794"/>
            <a:ext cx="3972527" cy="940412"/>
          </a:xfrm>
          <a:prstGeom prst="rect">
            <a:avLst/>
          </a:prstGeom>
          <a:noFill/>
          <a:ln>
            <a:noFill/>
          </a:ln>
        </p:spPr>
      </p:pic>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2</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5" name="Google Shape;242;p18">
            <a:extLst>
              <a:ext uri="{FF2B5EF4-FFF2-40B4-BE49-F238E27FC236}">
                <a16:creationId xmlns:a16="http://schemas.microsoft.com/office/drawing/2014/main" id="{4D67FA5E-4A99-7795-4DBE-23600B487528}"/>
              </a:ext>
            </a:extLst>
          </p:cNvPr>
          <p:cNvSpPr txBox="1"/>
          <p:nvPr/>
        </p:nvSpPr>
        <p:spPr>
          <a:xfrm>
            <a:off x="1829081" y="2333853"/>
            <a:ext cx="8773388" cy="1869826"/>
          </a:xfrm>
          <a:prstGeom prst="rect">
            <a:avLst/>
          </a:prstGeom>
          <a:noFill/>
          <a:ln w="38100">
            <a:solidFill>
              <a:schemeClr val="accent2">
                <a:lumMod val="75000"/>
              </a:schemeClr>
            </a:solidFill>
          </a:ln>
        </p:spPr>
        <p:txBody>
          <a:bodyPr spcFirstLastPara="1" wrap="square" lIns="91425" tIns="45700" rIns="91425" bIns="45700" anchor="t" anchorCtr="0">
            <a:noAutofit/>
          </a:bodyPr>
          <a:lstStyle/>
          <a:p>
            <a:pPr marL="266700" marR="0" lvl="0" indent="-266700" algn="l" defTabSz="533400" rtl="0" eaLnBrk="1" fontAlgn="auto" latinLnBrk="0" hangingPunct="1">
              <a:lnSpc>
                <a:spcPct val="90000"/>
              </a:lnSpc>
              <a:spcBef>
                <a:spcPct val="0"/>
              </a:spcBef>
              <a:spcAft>
                <a:spcPts val="600"/>
              </a:spcAft>
              <a:buClrTx/>
              <a:buSzTx/>
              <a:buFont typeface="+mj-lt"/>
              <a:buAutoNum type="romanLcPeriod"/>
              <a:tabLst/>
              <a:defRPr/>
            </a:pPr>
            <a:endParaRPr kumimoji="0" lang="es-ES" sz="1200" b="0" i="0" u="none" strike="noStrike" kern="1200" cap="none" spc="0" normalizeH="0" baseline="0" noProof="0" dirty="0">
              <a:ln>
                <a:noFill/>
              </a:ln>
              <a:solidFill>
                <a:srgbClr val="000000"/>
              </a:solidFill>
              <a:effectLst/>
              <a:uLnTx/>
              <a:uFillTx/>
              <a:latin typeface="Arial"/>
              <a:cs typeface="Arial"/>
              <a:sym typeface="Arial"/>
            </a:endParaRPr>
          </a:p>
          <a:p>
            <a:pPr marL="266700" marR="0" lvl="0" indent="-266700" algn="l" defTabSz="533400" rtl="0" eaLnBrk="1" fontAlgn="auto" latinLnBrk="0" hangingPunct="1">
              <a:lnSpc>
                <a:spcPct val="90000"/>
              </a:lnSpc>
              <a:spcBef>
                <a:spcPct val="0"/>
              </a:spcBef>
              <a:spcAft>
                <a:spcPts val="600"/>
              </a:spcAft>
              <a:buClrTx/>
              <a:buSzTx/>
              <a:buFont typeface="+mj-lt"/>
              <a:buAutoNum type="alphaLcPeriod"/>
              <a:tabLst/>
              <a:defRPr/>
            </a:pPr>
            <a:endParaRPr kumimoji="0" lang="es-ES" sz="800" b="0" i="0" u="none" strike="noStrike" kern="1200" cap="none" spc="0" normalizeH="0" baseline="0" noProof="0" dirty="0">
              <a:ln>
                <a:noFill/>
              </a:ln>
              <a:solidFill>
                <a:srgbClr val="000000"/>
              </a:solidFill>
              <a:effectLst/>
              <a:uLnTx/>
              <a:uFillTx/>
              <a:latin typeface="Arial"/>
              <a:cs typeface="Arial"/>
              <a:sym typeface="Arial"/>
            </a:endParaRPr>
          </a:p>
          <a:p>
            <a:pPr marL="801688" indent="-342900" defTabSz="533400">
              <a:lnSpc>
                <a:spcPct val="90000"/>
              </a:lnSpc>
              <a:spcBef>
                <a:spcPct val="0"/>
              </a:spcBef>
              <a:spcAft>
                <a:spcPts val="600"/>
              </a:spcAft>
              <a:buClrTx/>
              <a:buFont typeface="+mj-lt"/>
              <a:buAutoNum type="arabicPeriod"/>
              <a:defRPr/>
            </a:pPr>
            <a:r>
              <a:rPr lang="en-GB" b="1" kern="1200" dirty="0">
                <a:solidFill>
                  <a:srgbClr val="0A1720">
                    <a:hueOff val="0"/>
                    <a:satOff val="0"/>
                    <a:lumOff val="0"/>
                    <a:alphaOff val="0"/>
                  </a:srgbClr>
                </a:solidFill>
                <a:ea typeface="+mn-ea"/>
              </a:rPr>
              <a:t>Strategizing ESG initiatives in a fragmented world</a:t>
            </a:r>
          </a:p>
          <a:p>
            <a:pPr marL="801688" indent="-342900" defTabSz="533400">
              <a:lnSpc>
                <a:spcPct val="90000"/>
              </a:lnSpc>
              <a:spcBef>
                <a:spcPct val="0"/>
              </a:spcBef>
              <a:spcAft>
                <a:spcPts val="600"/>
              </a:spcAft>
              <a:buClrTx/>
              <a:buFont typeface="+mj-lt"/>
              <a:buAutoNum type="arabicPeriod"/>
              <a:defRPr/>
            </a:pPr>
            <a:r>
              <a:rPr lang="en-US" b="1" kern="1200" dirty="0">
                <a:solidFill>
                  <a:srgbClr val="0A1720">
                    <a:hueOff val="0"/>
                    <a:satOff val="0"/>
                    <a:lumOff val="0"/>
                    <a:alphaOff val="0"/>
                  </a:srgbClr>
                </a:solidFill>
                <a:ea typeface="+mn-ea"/>
              </a:rPr>
              <a:t>Double Materiality – Updating your Client’s ERM</a:t>
            </a:r>
          </a:p>
          <a:p>
            <a:pPr marL="801688" indent="-342900" defTabSz="533400">
              <a:lnSpc>
                <a:spcPct val="90000"/>
              </a:lnSpc>
              <a:spcBef>
                <a:spcPct val="0"/>
              </a:spcBef>
              <a:spcAft>
                <a:spcPts val="600"/>
              </a:spcAft>
              <a:buClrTx/>
              <a:buFont typeface="+mj-lt"/>
              <a:buAutoNum type="arabicPeriod"/>
              <a:defRPr/>
            </a:pPr>
            <a:r>
              <a:rPr lang="en-GB" b="1" kern="1200" dirty="0">
                <a:solidFill>
                  <a:srgbClr val="0A1720">
                    <a:hueOff val="0"/>
                    <a:satOff val="0"/>
                    <a:lumOff val="0"/>
                    <a:alphaOff val="0"/>
                  </a:srgbClr>
                </a:solidFill>
                <a:ea typeface="+mn-ea"/>
              </a:rPr>
              <a:t>The power of Benchmarking</a:t>
            </a:r>
          </a:p>
          <a:p>
            <a:pPr marL="801688" indent="-342900" defTabSz="533400">
              <a:lnSpc>
                <a:spcPct val="90000"/>
              </a:lnSpc>
              <a:spcBef>
                <a:spcPct val="0"/>
              </a:spcBef>
              <a:spcAft>
                <a:spcPts val="600"/>
              </a:spcAft>
              <a:buClrTx/>
              <a:buFont typeface="+mj-lt"/>
              <a:buAutoNum type="arabicPeriod"/>
              <a:defRPr/>
            </a:pPr>
            <a:r>
              <a:rPr lang="en-US" b="1" kern="1200" dirty="0">
                <a:solidFill>
                  <a:srgbClr val="0A1720">
                    <a:hueOff val="0"/>
                    <a:satOff val="0"/>
                    <a:lumOff val="0"/>
                    <a:alphaOff val="0"/>
                  </a:srgbClr>
                </a:solidFill>
                <a:ea typeface="+mn-ea"/>
              </a:rPr>
              <a:t>Business case for Internal Controls and Assurance </a:t>
            </a:r>
          </a:p>
          <a:p>
            <a:pPr marL="801688" indent="-342900" defTabSz="533400">
              <a:lnSpc>
                <a:spcPct val="90000"/>
              </a:lnSpc>
              <a:spcBef>
                <a:spcPct val="0"/>
              </a:spcBef>
              <a:spcAft>
                <a:spcPts val="600"/>
              </a:spcAft>
              <a:buClrTx/>
              <a:buFont typeface="+mj-lt"/>
              <a:buAutoNum type="arabicPeriod"/>
              <a:defRPr/>
            </a:pPr>
            <a:r>
              <a:rPr lang="en-US" b="1" kern="1200" dirty="0">
                <a:solidFill>
                  <a:srgbClr val="0A1720">
                    <a:hueOff val="0"/>
                    <a:satOff val="0"/>
                    <a:lumOff val="0"/>
                    <a:alphaOff val="0"/>
                  </a:srgbClr>
                </a:solidFill>
                <a:ea typeface="+mn-ea"/>
              </a:rPr>
              <a:t>Engage with Clients via Self-Assessment </a:t>
            </a:r>
            <a:r>
              <a:rPr lang="en-US" sz="1800" b="1" kern="1200" dirty="0">
                <a:solidFill>
                  <a:srgbClr val="0A1720">
                    <a:hueOff val="0"/>
                    <a:satOff val="0"/>
                    <a:lumOff val="0"/>
                    <a:alphaOff val="0"/>
                  </a:srgbClr>
                </a:solidFill>
                <a:ea typeface="+mn-ea"/>
              </a:rPr>
              <a:t>→</a:t>
            </a:r>
            <a:r>
              <a:rPr lang="en-US" b="1" kern="1200" dirty="0">
                <a:solidFill>
                  <a:srgbClr val="0A1720">
                    <a:hueOff val="0"/>
                    <a:satOff val="0"/>
                    <a:lumOff val="0"/>
                    <a:alphaOff val="0"/>
                  </a:srgbClr>
                </a:solidFill>
                <a:ea typeface="+mn-ea"/>
              </a:rPr>
              <a:t>Tool Launch</a:t>
            </a:r>
          </a:p>
          <a:p>
            <a:pPr marL="400050" indent="-400050" defTabSz="533400">
              <a:lnSpc>
                <a:spcPct val="90000"/>
              </a:lnSpc>
              <a:spcBef>
                <a:spcPct val="0"/>
              </a:spcBef>
              <a:spcAft>
                <a:spcPts val="600"/>
              </a:spcAft>
              <a:buClrTx/>
              <a:buFont typeface="+mj-lt"/>
              <a:buAutoNum type="romanLcPeriod" startAt="2"/>
              <a:defRPr/>
            </a:pPr>
            <a:endParaRPr lang="en-GB" sz="1100" kern="1200" dirty="0">
              <a:solidFill>
                <a:srgbClr val="0A1720">
                  <a:hueOff val="0"/>
                  <a:satOff val="0"/>
                  <a:lumOff val="0"/>
                  <a:alphaOff val="0"/>
                </a:srgbClr>
              </a:solidFill>
              <a:ea typeface="+mn-ea"/>
            </a:endParaRPr>
          </a:p>
          <a:p>
            <a:pPr marL="858838" lvl="1" indent="-400050" defTabSz="533400">
              <a:lnSpc>
                <a:spcPct val="90000"/>
              </a:lnSpc>
              <a:spcBef>
                <a:spcPct val="0"/>
              </a:spcBef>
              <a:spcAft>
                <a:spcPts val="600"/>
              </a:spcAft>
              <a:buClrTx/>
              <a:buFont typeface="Arial" panose="020B0604020202020204" pitchFamily="34" charset="0"/>
              <a:buChar char="•"/>
              <a:defRPr/>
            </a:pPr>
            <a:endParaRPr lang="en-GB" kern="1200" dirty="0">
              <a:solidFill>
                <a:srgbClr val="0A1720">
                  <a:hueOff val="0"/>
                  <a:satOff val="0"/>
                  <a:lumOff val="0"/>
                  <a:alphaOff val="0"/>
                </a:srgbClr>
              </a:solidFill>
              <a:ea typeface="+mn-ea"/>
            </a:endParaRPr>
          </a:p>
          <a:p>
            <a:pPr marL="858838" indent="-400050" defTabSz="533400">
              <a:lnSpc>
                <a:spcPct val="90000"/>
              </a:lnSpc>
              <a:spcBef>
                <a:spcPct val="0"/>
              </a:spcBef>
              <a:spcAft>
                <a:spcPts val="600"/>
              </a:spcAft>
              <a:buClrTx/>
              <a:buFont typeface="Arial" panose="020B0604020202020204" pitchFamily="34" charset="0"/>
              <a:buChar char="•"/>
              <a:defRPr/>
            </a:pPr>
            <a:endParaRPr lang="en-GB" kern="1200" dirty="0">
              <a:solidFill>
                <a:srgbClr val="0A1720">
                  <a:hueOff val="0"/>
                  <a:satOff val="0"/>
                  <a:lumOff val="0"/>
                  <a:alphaOff val="0"/>
                </a:srgbClr>
              </a:solidFill>
              <a:ea typeface="+mn-ea"/>
            </a:endParaRPr>
          </a:p>
          <a:p>
            <a:pPr marL="858838" indent="-400050" defTabSz="533400">
              <a:lnSpc>
                <a:spcPct val="90000"/>
              </a:lnSpc>
              <a:spcBef>
                <a:spcPct val="0"/>
              </a:spcBef>
              <a:spcAft>
                <a:spcPts val="600"/>
              </a:spcAft>
              <a:buClrTx/>
              <a:buFont typeface="Arial" panose="020B0604020202020204" pitchFamily="34" charset="0"/>
              <a:buChar char="•"/>
              <a:defRPr/>
            </a:pPr>
            <a:endParaRPr lang="en-GB" kern="1200" dirty="0">
              <a:solidFill>
                <a:srgbClr val="0A1720">
                  <a:hueOff val="0"/>
                  <a:satOff val="0"/>
                  <a:lumOff val="0"/>
                  <a:alphaOff val="0"/>
                </a:srgbClr>
              </a:solidFill>
              <a:ea typeface="+mn-ea"/>
            </a:endParaRPr>
          </a:p>
          <a:p>
            <a:pPr marL="858838" indent="-400050" defTabSz="533400">
              <a:lnSpc>
                <a:spcPct val="90000"/>
              </a:lnSpc>
              <a:spcBef>
                <a:spcPct val="0"/>
              </a:spcBef>
              <a:spcAft>
                <a:spcPts val="600"/>
              </a:spcAft>
              <a:buClrTx/>
              <a:buFont typeface="Arial" panose="020B0604020202020204" pitchFamily="34" charset="0"/>
              <a:buChar char="•"/>
              <a:defRPr/>
            </a:pPr>
            <a:endParaRPr lang="en-GB" kern="1200" dirty="0">
              <a:solidFill>
                <a:srgbClr val="0A1720">
                  <a:hueOff val="0"/>
                  <a:satOff val="0"/>
                  <a:lumOff val="0"/>
                  <a:alphaOff val="0"/>
                </a:srgbClr>
              </a:solidFill>
              <a:ea typeface="+mn-ea"/>
            </a:endParaRPr>
          </a:p>
          <a:p>
            <a:pPr marL="858838" indent="-400050" defTabSz="533400">
              <a:lnSpc>
                <a:spcPct val="90000"/>
              </a:lnSpc>
              <a:spcBef>
                <a:spcPct val="0"/>
              </a:spcBef>
              <a:spcAft>
                <a:spcPts val="600"/>
              </a:spcAft>
              <a:buClrTx/>
              <a:buFont typeface="Arial" panose="020B0604020202020204" pitchFamily="34" charset="0"/>
              <a:buChar char="•"/>
              <a:defRPr/>
            </a:pPr>
            <a:endParaRPr lang="en-GB" kern="1200" dirty="0">
              <a:solidFill>
                <a:srgbClr val="0A1720">
                  <a:hueOff val="0"/>
                  <a:satOff val="0"/>
                  <a:lumOff val="0"/>
                  <a:alphaOff val="0"/>
                </a:srgbClr>
              </a:solidFill>
              <a:ea typeface="+mn-ea"/>
            </a:endParaRPr>
          </a:p>
          <a:p>
            <a:pPr marL="400050" indent="-400050" defTabSz="533400">
              <a:lnSpc>
                <a:spcPct val="90000"/>
              </a:lnSpc>
              <a:spcBef>
                <a:spcPct val="0"/>
              </a:spcBef>
              <a:spcAft>
                <a:spcPts val="600"/>
              </a:spcAft>
              <a:buClrTx/>
              <a:buFont typeface="+mj-lt"/>
              <a:buAutoNum type="romanLcPeriod" startAt="2"/>
              <a:defRPr/>
            </a:pPr>
            <a:endParaRPr lang="en-GB" kern="1200" dirty="0">
              <a:solidFill>
                <a:srgbClr val="0A1720">
                  <a:hueOff val="0"/>
                  <a:satOff val="0"/>
                  <a:lumOff val="0"/>
                  <a:alphaOff val="0"/>
                </a:srgbClr>
              </a:solidFill>
              <a:ea typeface="+mn-ea"/>
            </a:endParaRPr>
          </a:p>
          <a:p>
            <a:pPr marL="400050" indent="-400050" defTabSz="533400">
              <a:lnSpc>
                <a:spcPct val="90000"/>
              </a:lnSpc>
              <a:spcBef>
                <a:spcPct val="0"/>
              </a:spcBef>
              <a:spcAft>
                <a:spcPts val="600"/>
              </a:spcAft>
              <a:buClrTx/>
              <a:buFont typeface="+mj-lt"/>
              <a:buAutoNum type="romanLcPeriod" startAt="2"/>
              <a:defRPr/>
            </a:pPr>
            <a:endParaRPr lang="en-GB" kern="1200" dirty="0">
              <a:solidFill>
                <a:srgbClr val="0A1720">
                  <a:hueOff val="0"/>
                  <a:satOff val="0"/>
                  <a:lumOff val="0"/>
                  <a:alphaOff val="0"/>
                </a:srgbClr>
              </a:solidFill>
              <a:ea typeface="+mn-ea"/>
            </a:endParaRPr>
          </a:p>
          <a:p>
            <a:pPr marL="400050" indent="-400050" defTabSz="533400">
              <a:lnSpc>
                <a:spcPct val="90000"/>
              </a:lnSpc>
              <a:spcBef>
                <a:spcPct val="0"/>
              </a:spcBef>
              <a:spcAft>
                <a:spcPts val="600"/>
              </a:spcAft>
              <a:buClrTx/>
              <a:buFont typeface="+mj-lt"/>
              <a:buAutoNum type="romanLcPeriod" startAt="2"/>
              <a:defRPr/>
            </a:pPr>
            <a:endParaRPr lang="en-GB" kern="1200" dirty="0">
              <a:solidFill>
                <a:srgbClr val="0A1720">
                  <a:hueOff val="0"/>
                  <a:satOff val="0"/>
                  <a:lumOff val="0"/>
                  <a:alphaOff val="0"/>
                </a:srgbClr>
              </a:solidFill>
              <a:ea typeface="+mn-ea"/>
            </a:endParaRPr>
          </a:p>
          <a:p>
            <a:pPr marL="266700"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266700"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725488"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725488"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725488"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266700" indent="-266700" defTabSz="533400">
              <a:lnSpc>
                <a:spcPct val="90000"/>
              </a:lnSpc>
              <a:spcBef>
                <a:spcPct val="0"/>
              </a:spcBef>
              <a:spcAft>
                <a:spcPts val="600"/>
              </a:spcAft>
              <a:buClrTx/>
              <a:buFont typeface="Arial"/>
              <a:buAutoNum type="romanLcPeriod" startAt="2"/>
              <a:defRPr/>
            </a:pPr>
            <a:endParaRPr lang="en-GB" kern="1200" dirty="0">
              <a:solidFill>
                <a:srgbClr val="0A1720">
                  <a:hueOff val="0"/>
                  <a:satOff val="0"/>
                  <a:lumOff val="0"/>
                  <a:alphaOff val="0"/>
                </a:srgbClr>
              </a:solidFill>
              <a:ea typeface="+mn-ea"/>
            </a:endParaRPr>
          </a:p>
          <a:p>
            <a:pPr marL="266700" marR="0" lvl="0" indent="-266700" algn="l" defTabSz="533400" rtl="0" eaLnBrk="1" fontAlgn="auto" latinLnBrk="0" hangingPunct="1">
              <a:lnSpc>
                <a:spcPct val="90000"/>
              </a:lnSpc>
              <a:spcBef>
                <a:spcPct val="0"/>
              </a:spcBef>
              <a:spcAft>
                <a:spcPts val="600"/>
              </a:spcAft>
              <a:buClrTx/>
              <a:buSzTx/>
              <a:buFont typeface="+mj-lt"/>
              <a:buAutoNum type="romanLcPeriod" startAt="2"/>
              <a:tabLst/>
              <a:defRPr/>
            </a:pPr>
            <a:endParaRPr kumimoji="0" lang="en-GB" sz="1200" b="0" i="0" u="none" strike="noStrike" kern="1200" cap="none" spc="0" normalizeH="0" baseline="0" dirty="0">
              <a:ln>
                <a:noFill/>
              </a:ln>
              <a:solidFill>
                <a:srgbClr val="000000"/>
              </a:solidFill>
              <a:effectLst/>
              <a:uLnTx/>
              <a:uFillTx/>
              <a:latin typeface="Arial"/>
              <a:cs typeface="Arial"/>
              <a:sym typeface="Arial"/>
            </a:endParaRPr>
          </a:p>
          <a:p>
            <a:pPr marL="266700" marR="0" lvl="0" indent="-266700" algn="l" defTabSz="533400" rtl="0" eaLnBrk="1" fontAlgn="auto" latinLnBrk="0" hangingPunct="1">
              <a:lnSpc>
                <a:spcPct val="90000"/>
              </a:lnSpc>
              <a:spcBef>
                <a:spcPct val="0"/>
              </a:spcBef>
              <a:spcAft>
                <a:spcPts val="600"/>
              </a:spcAft>
              <a:buClrTx/>
              <a:buSzTx/>
              <a:buFont typeface="+mj-lt"/>
              <a:buAutoNum type="romanLcPeriod" startAt="2"/>
              <a:tabLst/>
              <a:defRPr/>
            </a:pPr>
            <a:endParaRPr kumimoji="0" lang="en-GB" sz="1200" b="0" i="0" u="none" strike="noStrike" kern="1200" cap="none" spc="0" normalizeH="0" baseline="0" dirty="0">
              <a:ln>
                <a:noFill/>
              </a:ln>
              <a:solidFill>
                <a:srgbClr val="000000"/>
              </a:solidFill>
              <a:effectLst/>
              <a:uLnTx/>
              <a:uFillTx/>
              <a:latin typeface="Arial"/>
              <a:cs typeface="Arial"/>
              <a:sym typeface="Arial"/>
            </a:endParaRPr>
          </a:p>
        </p:txBody>
      </p:sp>
      <p:sp>
        <p:nvSpPr>
          <p:cNvPr id="6" name="Rectangle: Rounded Corners 5">
            <a:extLst>
              <a:ext uri="{FF2B5EF4-FFF2-40B4-BE49-F238E27FC236}">
                <a16:creationId xmlns:a16="http://schemas.microsoft.com/office/drawing/2014/main" id="{3042B141-E4B9-B80E-A0CB-7FA2C849B952}"/>
              </a:ext>
            </a:extLst>
          </p:cNvPr>
          <p:cNvSpPr/>
          <p:nvPr/>
        </p:nvSpPr>
        <p:spPr>
          <a:xfrm>
            <a:off x="1622736" y="2151907"/>
            <a:ext cx="8499563" cy="53094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800" b="1" dirty="0"/>
              <a:t>Ideas to Invoices (I2I) with CSRD – ESGNext (CH)</a:t>
            </a:r>
          </a:p>
        </p:txBody>
      </p:sp>
      <p:pic>
        <p:nvPicPr>
          <p:cNvPr id="7" name="Graphic 6" descr="Hourglass 60% with solid fill">
            <a:extLst>
              <a:ext uri="{FF2B5EF4-FFF2-40B4-BE49-F238E27FC236}">
                <a16:creationId xmlns:a16="http://schemas.microsoft.com/office/drawing/2014/main" id="{0D19120D-BF41-C00E-424E-DA182FF270A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85535" y="2994107"/>
            <a:ext cx="552450" cy="552450"/>
          </a:xfrm>
          <a:prstGeom prst="rect">
            <a:avLst/>
          </a:prstGeom>
        </p:spPr>
      </p:pic>
      <p:sp>
        <p:nvSpPr>
          <p:cNvPr id="8" name="TextBox 7">
            <a:extLst>
              <a:ext uri="{FF2B5EF4-FFF2-40B4-BE49-F238E27FC236}">
                <a16:creationId xmlns:a16="http://schemas.microsoft.com/office/drawing/2014/main" id="{7DE82172-D8BC-FDD6-D881-47DC34123412}"/>
              </a:ext>
            </a:extLst>
          </p:cNvPr>
          <p:cNvSpPr txBox="1"/>
          <p:nvPr/>
        </p:nvSpPr>
        <p:spPr>
          <a:xfrm>
            <a:off x="11156128" y="3146546"/>
            <a:ext cx="922114" cy="2862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 typeface="Arial"/>
              <a:buNone/>
              <a:tabLst/>
              <a:defRPr/>
            </a:pPr>
            <a:r>
              <a:rPr kumimoji="0" lang="en-US" b="1" i="0" u="none" strike="noStrike" kern="1200" cap="none" spc="0" normalizeH="0" baseline="0" noProof="0" dirty="0">
                <a:ln>
                  <a:noFill/>
                </a:ln>
                <a:solidFill>
                  <a:srgbClr val="22B573"/>
                </a:solidFill>
                <a:effectLst/>
                <a:uLnTx/>
                <a:uFillTx/>
                <a:latin typeface="Arial"/>
                <a:ea typeface="+mn-ea"/>
                <a:cs typeface="Arial"/>
                <a:sym typeface="Arial"/>
              </a:rPr>
              <a:t>20 min</a:t>
            </a:r>
          </a:p>
        </p:txBody>
      </p:sp>
      <p:pic>
        <p:nvPicPr>
          <p:cNvPr id="15" name="Google Shape;185;p13">
            <a:extLst>
              <a:ext uri="{FF2B5EF4-FFF2-40B4-BE49-F238E27FC236}">
                <a16:creationId xmlns:a16="http://schemas.microsoft.com/office/drawing/2014/main" id="{758F597E-C78B-77A4-78D1-F1135641B226}"/>
              </a:ext>
            </a:extLst>
          </p:cNvPr>
          <p:cNvPicPr preferRelativeResize="0"/>
          <p:nvPr/>
        </p:nvPicPr>
        <p:blipFill rotWithShape="1">
          <a:blip r:embed="rId7">
            <a:alphaModFix/>
          </a:blip>
          <a:srcRect/>
          <a:stretch/>
        </p:blipFill>
        <p:spPr>
          <a:xfrm>
            <a:off x="10602469" y="6483083"/>
            <a:ext cx="1589531" cy="292633"/>
          </a:xfrm>
          <a:prstGeom prst="rect">
            <a:avLst/>
          </a:prstGeom>
          <a:noFill/>
          <a:ln>
            <a:noFill/>
          </a:ln>
        </p:spPr>
      </p:pic>
      <p:sp>
        <p:nvSpPr>
          <p:cNvPr id="3" name="Google Shape;241;p18">
            <a:extLst>
              <a:ext uri="{FF2B5EF4-FFF2-40B4-BE49-F238E27FC236}">
                <a16:creationId xmlns:a16="http://schemas.microsoft.com/office/drawing/2014/main" id="{4B54CF23-BAA6-C08F-98AE-ED9D8E5AEA9D}"/>
              </a:ext>
            </a:extLst>
          </p:cNvPr>
          <p:cNvSpPr txBox="1"/>
          <p:nvPr/>
        </p:nvSpPr>
        <p:spPr>
          <a:xfrm>
            <a:off x="683947" y="240508"/>
            <a:ext cx="11015403" cy="64629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defTabSz="914400" eaLnBrk="1" fontAlgn="auto" latinLnBrk="0" hangingPunct="1">
              <a:buSzTx/>
              <a:buNone/>
              <a:tabLst/>
              <a:defRPr kumimoji="0" sz="3600" b="1" kern="0" spc="0" normalizeH="0" baseline="0">
                <a:ln>
                  <a:noFill/>
                </a:ln>
                <a:solidFill>
                  <a:srgbClr val="22B573"/>
                </a:solidFill>
                <a:effectLst/>
                <a:uLnTx/>
                <a:uFillTx/>
                <a:latin typeface="+mj-lt"/>
              </a:defRPr>
            </a:lvl1pPr>
          </a:lstStyle>
          <a:p>
            <a:r>
              <a:rPr lang="en-US" dirty="0"/>
              <a:t>Agenda</a:t>
            </a:r>
          </a:p>
        </p:txBody>
      </p:sp>
    </p:spTree>
    <p:extLst>
      <p:ext uri="{BB962C8B-B14F-4D97-AF65-F5344CB8AC3E}">
        <p14:creationId xmlns:p14="http://schemas.microsoft.com/office/powerpoint/2010/main" val="53160055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7" name="Rectangle 26">
            <a:extLst>
              <a:ext uri="{FF2B5EF4-FFF2-40B4-BE49-F238E27FC236}">
                <a16:creationId xmlns:a16="http://schemas.microsoft.com/office/drawing/2014/main" id="{545FF721-9BD5-8B30-79D6-4979A7B704B5}"/>
              </a:ext>
            </a:extLst>
          </p:cNvPr>
          <p:cNvSpPr/>
          <p:nvPr/>
        </p:nvSpPr>
        <p:spPr>
          <a:xfrm>
            <a:off x="437622" y="995599"/>
            <a:ext cx="5012919" cy="5487484"/>
          </a:xfrm>
          <a:prstGeom prst="rect">
            <a:avLst/>
          </a:prstGeom>
          <a:solidFill>
            <a:schemeClr val="accent1">
              <a:lumMod val="20000"/>
              <a:lumOff val="8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FFFFFF"/>
              </a:solidFill>
              <a:effectLst/>
              <a:uLnTx/>
              <a:uFillTx/>
              <a:ea typeface="+mn-ea"/>
              <a:cs typeface="+mn-cs"/>
              <a:sym typeface="Arial"/>
            </a:endParaRPr>
          </a:p>
        </p:txBody>
      </p:sp>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3</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240508"/>
            <a:ext cx="11015403" cy="46162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defTabSz="914400" eaLnBrk="1" fontAlgn="auto" latinLnBrk="0" hangingPunct="1">
              <a:buSzTx/>
              <a:buNone/>
              <a:tabLst/>
              <a:defRPr kumimoji="0" sz="3600" b="1" kern="0" spc="0" normalizeH="0" baseline="0">
                <a:ln>
                  <a:noFill/>
                </a:ln>
                <a:solidFill>
                  <a:srgbClr val="22B573"/>
                </a:solidFill>
                <a:effectLst/>
                <a:uLnTx/>
                <a:uFillTx/>
                <a:latin typeface="+mj-lt"/>
              </a:defRPr>
            </a:lvl1pPr>
          </a:lstStyle>
          <a:p>
            <a:r>
              <a:rPr lang="en-US" dirty="0"/>
              <a:t>Strategizing ESG initiatives in a fragmented world</a:t>
            </a:r>
          </a:p>
        </p:txBody>
      </p:sp>
      <p:pic>
        <p:nvPicPr>
          <p:cNvPr id="6" name="Google Shape;185;p13">
            <a:extLst>
              <a:ext uri="{FF2B5EF4-FFF2-40B4-BE49-F238E27FC236}">
                <a16:creationId xmlns:a16="http://schemas.microsoft.com/office/drawing/2014/main" id="{0EE8FF4A-F8A7-96CA-C521-BA47F1111665}"/>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sp>
        <p:nvSpPr>
          <p:cNvPr id="4" name="TextBox 3">
            <a:extLst>
              <a:ext uri="{FF2B5EF4-FFF2-40B4-BE49-F238E27FC236}">
                <a16:creationId xmlns:a16="http://schemas.microsoft.com/office/drawing/2014/main" id="{23F09FCE-9706-AC92-6E49-F521938FA7AB}"/>
              </a:ext>
            </a:extLst>
          </p:cNvPr>
          <p:cNvSpPr txBox="1"/>
          <p:nvPr/>
        </p:nvSpPr>
        <p:spPr>
          <a:xfrm>
            <a:off x="1634396" y="1099502"/>
            <a:ext cx="3749684" cy="2246769"/>
          </a:xfrm>
          <a:prstGeom prst="rect">
            <a:avLst/>
          </a:prstGeom>
          <a:noFill/>
        </p:spPr>
        <p:txBody>
          <a:bodyPr wrap="square">
            <a:spAutoFit/>
          </a:bodyPr>
          <a:lstStyle/>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US" sz="1000" kern="0" dirty="0">
                <a:solidFill>
                  <a:srgbClr val="313D48"/>
                </a:solidFill>
                <a:latin typeface="+mj-lt"/>
                <a:cs typeface="Arial"/>
              </a:rPr>
              <a:t>EU Corporate Sustainability Reporting Directive (CSRD)</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EU Taxonomy</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EU Corporate Sustainability Due Diligence Directive (CSDDD)</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EU Carbon Border Adjustment Mechanism (CBAM)</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EU Sustainable Finance Disclosure Regulation (SFDR)</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EU Green Claims Directive</a:t>
            </a:r>
          </a:p>
          <a:p>
            <a:pPr algn="just">
              <a:buClr>
                <a:srgbClr val="313D48"/>
              </a:buClr>
              <a:buSzPts val="1400"/>
              <a:defRPr/>
            </a:pPr>
            <a:endParaRPr lang="es-E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GB" sz="1000" kern="0" dirty="0">
                <a:solidFill>
                  <a:srgbClr val="313D48"/>
                </a:solidFill>
                <a:latin typeface="+mj-lt"/>
                <a:cs typeface="Arial"/>
              </a:rPr>
              <a:t>CH Ordinance on Climate disclosure</a:t>
            </a: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GB" sz="1000" kern="0" dirty="0">
                <a:solidFill>
                  <a:srgbClr val="313D48"/>
                </a:solidFill>
                <a:latin typeface="+mj-lt"/>
                <a:cs typeface="Arial"/>
                <a:sym typeface="Arial"/>
              </a:rPr>
              <a:t>CH Due Diligence re. Minerals and Metals from Conflict-Affected Areas and Child Labor</a:t>
            </a:r>
          </a:p>
          <a:p>
            <a:pPr marR="0" lvl="0" algn="just" fontAlgn="auto">
              <a:lnSpc>
                <a:spcPct val="100000"/>
              </a:lnSpc>
              <a:spcAft>
                <a:spcPts val="0"/>
              </a:spcAft>
              <a:buClr>
                <a:srgbClr val="313D48"/>
              </a:buClr>
              <a:buSzPts val="1400"/>
              <a:tabLst/>
              <a:defRPr/>
            </a:pPr>
            <a:endParaRPr lang="en-GB" sz="1000" kern="0" dirty="0">
              <a:solidFill>
                <a:srgbClr val="313D48"/>
              </a:solidFill>
              <a:latin typeface="+mj-lt"/>
              <a:cs typeface="Arial"/>
              <a:sym typeface="Arial"/>
            </a:endParaRPr>
          </a:p>
          <a:p>
            <a:pPr marL="171450" indent="-171450" algn="just">
              <a:buClr>
                <a:srgbClr val="313D48"/>
              </a:buClr>
              <a:buSzPts val="1400"/>
              <a:buFont typeface="Arial" panose="020B0604020202020204" pitchFamily="34" charset="0"/>
              <a:buChar char="•"/>
              <a:defRPr/>
            </a:pPr>
            <a:endParaRPr lang="en-GB" sz="1000" kern="0" dirty="0">
              <a:solidFill>
                <a:srgbClr val="313D48"/>
              </a:solidFill>
              <a:latin typeface="+mj-lt"/>
              <a:cs typeface="Arial"/>
              <a:sym typeface="Arial"/>
            </a:endParaRP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German Supply Chain Act </a:t>
            </a:r>
            <a:r>
              <a:rPr lang="en-US" sz="1000" kern="0" dirty="0">
                <a:solidFill>
                  <a:srgbClr val="313D48"/>
                </a:solidFill>
                <a:latin typeface="+mj-lt"/>
                <a:cs typeface="Arial"/>
              </a:rPr>
              <a:t>(</a:t>
            </a:r>
            <a:r>
              <a:rPr lang="en-GB" sz="1000" kern="0" dirty="0" err="1">
                <a:solidFill>
                  <a:srgbClr val="313D48"/>
                </a:solidFill>
                <a:latin typeface="+mj-lt"/>
                <a:cs typeface="Arial"/>
              </a:rPr>
              <a:t>LkSG</a:t>
            </a:r>
            <a:r>
              <a:rPr lang="es-ES" sz="1000" kern="0" dirty="0">
                <a:solidFill>
                  <a:srgbClr val="313D48"/>
                </a:solidFill>
                <a:latin typeface="+mj-lt"/>
                <a:cs typeface="Arial"/>
              </a:rPr>
              <a:t>)</a:t>
            </a:r>
            <a:r>
              <a:rPr lang="en-US" sz="1000" u="none" strike="noStrike" dirty="0">
                <a:solidFill>
                  <a:srgbClr val="313D48"/>
                </a:solidFill>
                <a:effectLst/>
                <a:latin typeface="+mj-lt"/>
              </a:rPr>
              <a:t>  </a:t>
            </a:r>
            <a:endParaRPr lang="en-US" sz="1000" dirty="0">
              <a:solidFill>
                <a:srgbClr val="313D48"/>
              </a:solidFill>
              <a:latin typeface="+mj-lt"/>
            </a:endParaRPr>
          </a:p>
        </p:txBody>
      </p:sp>
      <p:pic>
        <p:nvPicPr>
          <p:cNvPr id="17" name="Picture 21">
            <a:extLst>
              <a:ext uri="{FF2B5EF4-FFF2-40B4-BE49-F238E27FC236}">
                <a16:creationId xmlns:a16="http://schemas.microsoft.com/office/drawing/2014/main" id="{BCF39A19-F868-AD6F-890C-081524C2334C}"/>
              </a:ext>
            </a:extLst>
          </p:cNvPr>
          <p:cNvPicPr>
            <a:picLocks noChangeAspect="1"/>
          </p:cNvPicPr>
          <p:nvPr/>
        </p:nvPicPr>
        <p:blipFill>
          <a:blip r:embed="rId6"/>
          <a:stretch>
            <a:fillRect/>
          </a:stretch>
        </p:blipFill>
        <p:spPr>
          <a:xfrm>
            <a:off x="680015" y="1142131"/>
            <a:ext cx="692802" cy="449997"/>
          </a:xfrm>
          <a:prstGeom prst="rect">
            <a:avLst/>
          </a:prstGeom>
        </p:spPr>
      </p:pic>
      <p:pic>
        <p:nvPicPr>
          <p:cNvPr id="18" name="Picture 23">
            <a:extLst>
              <a:ext uri="{FF2B5EF4-FFF2-40B4-BE49-F238E27FC236}">
                <a16:creationId xmlns:a16="http://schemas.microsoft.com/office/drawing/2014/main" id="{2E5F9C2B-BD45-466F-0030-BAB479136725}"/>
              </a:ext>
            </a:extLst>
          </p:cNvPr>
          <p:cNvPicPr>
            <a:picLocks noChangeAspect="1"/>
          </p:cNvPicPr>
          <p:nvPr/>
        </p:nvPicPr>
        <p:blipFill>
          <a:blip r:embed="rId7"/>
          <a:stretch>
            <a:fillRect/>
          </a:stretch>
        </p:blipFill>
        <p:spPr>
          <a:xfrm>
            <a:off x="752884" y="2341577"/>
            <a:ext cx="541675" cy="522810"/>
          </a:xfrm>
          <a:prstGeom prst="rect">
            <a:avLst/>
          </a:prstGeom>
        </p:spPr>
      </p:pic>
      <p:pic>
        <p:nvPicPr>
          <p:cNvPr id="19" name="Picture 30">
            <a:extLst>
              <a:ext uri="{FF2B5EF4-FFF2-40B4-BE49-F238E27FC236}">
                <a16:creationId xmlns:a16="http://schemas.microsoft.com/office/drawing/2014/main" id="{286EC117-0B3A-6C2C-98AE-61EA3F8BB4FB}"/>
              </a:ext>
            </a:extLst>
          </p:cNvPr>
          <p:cNvPicPr>
            <a:picLocks noChangeAspect="1"/>
          </p:cNvPicPr>
          <p:nvPr/>
        </p:nvPicPr>
        <p:blipFill>
          <a:blip r:embed="rId8"/>
          <a:stretch>
            <a:fillRect/>
          </a:stretch>
        </p:blipFill>
        <p:spPr>
          <a:xfrm>
            <a:off x="695368" y="3099052"/>
            <a:ext cx="658878" cy="384464"/>
          </a:xfrm>
          <a:prstGeom prst="rect">
            <a:avLst/>
          </a:prstGeom>
          <a:ln>
            <a:solidFill>
              <a:schemeClr val="bg1"/>
            </a:solidFill>
          </a:ln>
        </p:spPr>
      </p:pic>
      <p:pic>
        <p:nvPicPr>
          <p:cNvPr id="20" name="Picture 22">
            <a:extLst>
              <a:ext uri="{FF2B5EF4-FFF2-40B4-BE49-F238E27FC236}">
                <a16:creationId xmlns:a16="http://schemas.microsoft.com/office/drawing/2014/main" id="{491753CF-B685-8D86-571D-1BB431D6E43A}"/>
              </a:ext>
            </a:extLst>
          </p:cNvPr>
          <p:cNvPicPr>
            <a:picLocks noChangeAspect="1"/>
          </p:cNvPicPr>
          <p:nvPr/>
        </p:nvPicPr>
        <p:blipFill>
          <a:blip r:embed="rId9"/>
          <a:stretch>
            <a:fillRect/>
          </a:stretch>
        </p:blipFill>
        <p:spPr>
          <a:xfrm>
            <a:off x="646279" y="4584324"/>
            <a:ext cx="656968" cy="406043"/>
          </a:xfrm>
          <a:prstGeom prst="rect">
            <a:avLst/>
          </a:prstGeom>
          <a:noFill/>
          <a:ln>
            <a:noFill/>
          </a:ln>
        </p:spPr>
      </p:pic>
      <p:pic>
        <p:nvPicPr>
          <p:cNvPr id="21" name="Picture 33">
            <a:extLst>
              <a:ext uri="{FF2B5EF4-FFF2-40B4-BE49-F238E27FC236}">
                <a16:creationId xmlns:a16="http://schemas.microsoft.com/office/drawing/2014/main" id="{0A241B6B-6D27-0584-71C6-C93C0363D4E6}"/>
              </a:ext>
            </a:extLst>
          </p:cNvPr>
          <p:cNvPicPr>
            <a:picLocks noChangeAspect="1"/>
          </p:cNvPicPr>
          <p:nvPr/>
        </p:nvPicPr>
        <p:blipFill>
          <a:blip r:embed="rId10"/>
          <a:stretch>
            <a:fillRect/>
          </a:stretch>
        </p:blipFill>
        <p:spPr>
          <a:xfrm>
            <a:off x="646279" y="5636465"/>
            <a:ext cx="658878" cy="373465"/>
          </a:xfrm>
          <a:prstGeom prst="rect">
            <a:avLst/>
          </a:prstGeom>
          <a:noFill/>
          <a:ln>
            <a:noFill/>
          </a:ln>
        </p:spPr>
      </p:pic>
      <p:pic>
        <p:nvPicPr>
          <p:cNvPr id="22" name="Picture 21">
            <a:extLst>
              <a:ext uri="{FF2B5EF4-FFF2-40B4-BE49-F238E27FC236}">
                <a16:creationId xmlns:a16="http://schemas.microsoft.com/office/drawing/2014/main" id="{4EE900F5-DCA1-2ADE-9EAD-D5D886649DF2}"/>
              </a:ext>
            </a:extLst>
          </p:cNvPr>
          <p:cNvPicPr>
            <a:picLocks noChangeAspect="1"/>
          </p:cNvPicPr>
          <p:nvPr/>
        </p:nvPicPr>
        <p:blipFill>
          <a:blip r:embed="rId11"/>
          <a:stretch>
            <a:fillRect/>
          </a:stretch>
        </p:blipFill>
        <p:spPr>
          <a:xfrm>
            <a:off x="687132" y="3692125"/>
            <a:ext cx="673180" cy="438598"/>
          </a:xfrm>
          <a:prstGeom prst="rect">
            <a:avLst/>
          </a:prstGeom>
        </p:spPr>
      </p:pic>
      <p:pic>
        <p:nvPicPr>
          <p:cNvPr id="23" name="Picture 22">
            <a:extLst>
              <a:ext uri="{FF2B5EF4-FFF2-40B4-BE49-F238E27FC236}">
                <a16:creationId xmlns:a16="http://schemas.microsoft.com/office/drawing/2014/main" id="{E96AE845-ACC6-735E-3FD5-D14B8BB15922}"/>
              </a:ext>
            </a:extLst>
          </p:cNvPr>
          <p:cNvPicPr>
            <a:picLocks noChangeAspect="1"/>
          </p:cNvPicPr>
          <p:nvPr/>
        </p:nvPicPr>
        <p:blipFill>
          <a:blip r:embed="rId12"/>
          <a:stretch>
            <a:fillRect/>
          </a:stretch>
        </p:blipFill>
        <p:spPr>
          <a:xfrm>
            <a:off x="950444" y="3952847"/>
            <a:ext cx="673180" cy="438599"/>
          </a:xfrm>
          <a:prstGeom prst="rect">
            <a:avLst/>
          </a:prstGeom>
        </p:spPr>
      </p:pic>
      <p:sp>
        <p:nvSpPr>
          <p:cNvPr id="24" name="TextBox 23">
            <a:extLst>
              <a:ext uri="{FF2B5EF4-FFF2-40B4-BE49-F238E27FC236}">
                <a16:creationId xmlns:a16="http://schemas.microsoft.com/office/drawing/2014/main" id="{0E2A0B49-E44B-5BAB-89A8-B56E2EF82F03}"/>
              </a:ext>
            </a:extLst>
          </p:cNvPr>
          <p:cNvSpPr txBox="1"/>
          <p:nvPr/>
        </p:nvSpPr>
        <p:spPr>
          <a:xfrm>
            <a:off x="1623624" y="3620761"/>
            <a:ext cx="2648247" cy="2862322"/>
          </a:xfrm>
          <a:prstGeom prst="rect">
            <a:avLst/>
          </a:prstGeom>
          <a:noFill/>
        </p:spPr>
        <p:txBody>
          <a:bodyPr wrap="square">
            <a:spAutoFit/>
          </a:bodyPr>
          <a:lstStyle/>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endParaRPr lang="en-U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US" sz="1000" kern="0" dirty="0">
                <a:solidFill>
                  <a:srgbClr val="313D48"/>
                </a:solidFill>
                <a:latin typeface="+mj-lt"/>
                <a:cs typeface="Arial"/>
              </a:rPr>
              <a:t>IFRS S1 and S2 adoption </a:t>
            </a:r>
          </a:p>
          <a:p>
            <a:pPr marL="176213" marR="0" lvl="0" algn="just" fontAlgn="auto">
              <a:lnSpc>
                <a:spcPct val="100000"/>
              </a:lnSpc>
              <a:spcAft>
                <a:spcPts val="0"/>
              </a:spcAft>
              <a:buClr>
                <a:srgbClr val="313D48"/>
              </a:buClr>
              <a:buSzPts val="1400"/>
              <a:tabLst/>
              <a:defRPr/>
            </a:pPr>
            <a:r>
              <a:rPr lang="en-US" sz="1000" kern="0" dirty="0">
                <a:solidFill>
                  <a:srgbClr val="313D48"/>
                </a:solidFill>
                <a:latin typeface="+mj-lt"/>
                <a:cs typeface="Arial"/>
              </a:rPr>
              <a:t>(several jurisdictions)</a:t>
            </a: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endParaRPr lang="en-U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endParaRPr lang="en-U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endParaRPr lang="en-U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US" sz="1000" kern="0" dirty="0">
                <a:solidFill>
                  <a:srgbClr val="313D48"/>
                </a:solidFill>
                <a:latin typeface="+mj-lt"/>
                <a:cs typeface="Arial"/>
              </a:rPr>
              <a:t>U.S. Securities Exchange Commission (SEC) climate disclosure rules (on-hold)</a:t>
            </a:r>
          </a:p>
          <a:p>
            <a:pPr marL="171450" indent="-171450" algn="just">
              <a:buClr>
                <a:srgbClr val="313D48"/>
              </a:buClr>
              <a:buSzPts val="1400"/>
              <a:buFont typeface="Arial" panose="020B0604020202020204" pitchFamily="34" charset="0"/>
              <a:buChar char="•"/>
              <a:defRPr/>
            </a:pPr>
            <a:r>
              <a:rPr lang="en-GB" sz="1000" kern="0" dirty="0">
                <a:solidFill>
                  <a:srgbClr val="313D48"/>
                </a:solidFill>
                <a:latin typeface="+mj-lt"/>
                <a:cs typeface="Arial"/>
              </a:rPr>
              <a:t>California Climate Corporate Data Accountability Act and Climate-related Financial Risk Act  </a:t>
            </a:r>
          </a:p>
          <a:p>
            <a:pPr algn="just">
              <a:buClr>
                <a:srgbClr val="313D48"/>
              </a:buClr>
              <a:buSzPts val="1400"/>
              <a:defRPr/>
            </a:pPr>
            <a:endParaRPr lang="es-ES" sz="1000" kern="0" dirty="0">
              <a:solidFill>
                <a:srgbClr val="313D48"/>
              </a:solidFill>
              <a:latin typeface="+mj-lt"/>
              <a:cs typeface="Arial"/>
            </a:endParaRPr>
          </a:p>
          <a:p>
            <a:pPr algn="just">
              <a:buClr>
                <a:srgbClr val="313D48"/>
              </a:buClr>
              <a:buSzPts val="1400"/>
              <a:defRPr/>
            </a:pPr>
            <a:endParaRPr lang="es-ES" sz="1000" kern="0" dirty="0">
              <a:solidFill>
                <a:srgbClr val="313D48"/>
              </a:solidFill>
              <a:latin typeface="+mj-lt"/>
              <a:cs typeface="Arial"/>
            </a:endParaRP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US" sz="1000" kern="0" dirty="0">
                <a:solidFill>
                  <a:srgbClr val="313D48"/>
                </a:solidFill>
                <a:latin typeface="+mj-lt"/>
                <a:cs typeface="Arial"/>
              </a:rPr>
              <a:t>Self-Regulatory Guidelines for Listed Companies in the Shanghai, Beijing and Shenzhen Stock Exchanges</a:t>
            </a:r>
          </a:p>
          <a:p>
            <a:pPr marL="171450" marR="0" lvl="0" indent="-171450" algn="just" fontAlgn="auto">
              <a:lnSpc>
                <a:spcPct val="100000"/>
              </a:lnSpc>
              <a:spcAft>
                <a:spcPts val="0"/>
              </a:spcAft>
              <a:buClr>
                <a:srgbClr val="313D48"/>
              </a:buClr>
              <a:buSzPts val="1400"/>
              <a:buFont typeface="Arial" panose="020B0604020202020204" pitchFamily="34" charset="0"/>
              <a:buChar char="•"/>
              <a:tabLst/>
              <a:defRPr/>
            </a:pPr>
            <a:r>
              <a:rPr lang="en-US" sz="1000" kern="0" dirty="0">
                <a:solidFill>
                  <a:srgbClr val="313D48"/>
                </a:solidFill>
                <a:latin typeface="+mj-lt"/>
                <a:cs typeface="Arial"/>
              </a:rPr>
              <a:t>Sustainability reporting guidelines issued by the Ministry of Finance</a:t>
            </a:r>
          </a:p>
        </p:txBody>
      </p:sp>
      <p:pic>
        <p:nvPicPr>
          <p:cNvPr id="25" name="Picture 24">
            <a:extLst>
              <a:ext uri="{FF2B5EF4-FFF2-40B4-BE49-F238E27FC236}">
                <a16:creationId xmlns:a16="http://schemas.microsoft.com/office/drawing/2014/main" id="{7BA5C02F-0DFE-5704-F143-95F12927F1CB}"/>
              </a:ext>
            </a:extLst>
          </p:cNvPr>
          <p:cNvPicPr>
            <a:picLocks noChangeAspect="1"/>
          </p:cNvPicPr>
          <p:nvPr/>
        </p:nvPicPr>
        <p:blipFill>
          <a:blip r:embed="rId13"/>
          <a:stretch>
            <a:fillRect/>
          </a:stretch>
        </p:blipFill>
        <p:spPr>
          <a:xfrm>
            <a:off x="950444" y="4779012"/>
            <a:ext cx="656968" cy="384301"/>
          </a:xfrm>
          <a:prstGeom prst="rect">
            <a:avLst/>
          </a:prstGeom>
          <a:ln>
            <a:solidFill>
              <a:srgbClr val="C00000"/>
            </a:solidFill>
          </a:ln>
        </p:spPr>
      </p:pic>
      <p:sp>
        <p:nvSpPr>
          <p:cNvPr id="59" name="CuadroTexto 203">
            <a:extLst>
              <a:ext uri="{FF2B5EF4-FFF2-40B4-BE49-F238E27FC236}">
                <a16:creationId xmlns:a16="http://schemas.microsoft.com/office/drawing/2014/main" id="{68741BDC-3200-F347-6F21-FEB148191D7F}"/>
              </a:ext>
            </a:extLst>
          </p:cNvPr>
          <p:cNvSpPr txBox="1"/>
          <p:nvPr/>
        </p:nvSpPr>
        <p:spPr>
          <a:xfrm>
            <a:off x="5645659" y="995600"/>
            <a:ext cx="6232576" cy="3643005"/>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marR="0" lvl="0" algn="l" rtl="0">
              <a:lnSpc>
                <a:spcPct val="100000"/>
              </a:lnSpc>
              <a:spcBef>
                <a:spcPts val="0"/>
              </a:spcBef>
              <a:spcAft>
                <a:spcPts val="0"/>
              </a:spcAft>
            </a:defPPr>
            <a:lvl1pPr>
              <a:defRPr b="1">
                <a:solidFill>
                  <a:schemeClr val="bg1"/>
                </a:solidFill>
                <a:latin typeface="+mj-lt"/>
              </a:defRPr>
            </a:lvl1pPr>
          </a:lstStyle>
          <a:p>
            <a:pPr>
              <a:spcBef>
                <a:spcPts val="600"/>
              </a:spcBef>
              <a:buClr>
                <a:schemeClr val="bg1"/>
              </a:buClr>
            </a:pPr>
            <a:endParaRPr lang="en-GB" sz="1600" dirty="0"/>
          </a:p>
          <a:p>
            <a:pPr>
              <a:spcBef>
                <a:spcPts val="600"/>
              </a:spcBef>
              <a:spcAft>
                <a:spcPts val="600"/>
              </a:spcAft>
              <a:buClr>
                <a:schemeClr val="bg1"/>
              </a:buClr>
            </a:pPr>
            <a:r>
              <a:rPr lang="en-GB" sz="1600" dirty="0"/>
              <a:t>Minimize compliance effort and duplication via:</a:t>
            </a:r>
          </a:p>
          <a:p>
            <a:pPr marL="171450" indent="-171450">
              <a:spcBef>
                <a:spcPts val="600"/>
              </a:spcBef>
              <a:spcAft>
                <a:spcPts val="600"/>
              </a:spcAft>
              <a:buClr>
                <a:schemeClr val="bg1"/>
              </a:buClr>
              <a:buFont typeface="Arial" panose="020B0604020202020204" pitchFamily="34" charset="0"/>
              <a:buChar char="•"/>
            </a:pPr>
            <a:r>
              <a:rPr lang="en-GB" sz="1200" b="0" dirty="0"/>
              <a:t>Shareholding structure review</a:t>
            </a:r>
          </a:p>
          <a:p>
            <a:pPr marL="171450" indent="-171450">
              <a:spcBef>
                <a:spcPts val="600"/>
              </a:spcBef>
              <a:spcAft>
                <a:spcPts val="600"/>
              </a:spcAft>
              <a:buClr>
                <a:schemeClr val="bg1"/>
              </a:buClr>
              <a:buFont typeface="Arial" panose="020B0604020202020204" pitchFamily="34" charset="0"/>
              <a:buChar char="•"/>
            </a:pPr>
            <a:r>
              <a:rPr lang="en-GB" sz="1200" b="0" dirty="0"/>
              <a:t>Value chain analysis beyond my own operations (upstream and downstream)</a:t>
            </a:r>
          </a:p>
          <a:p>
            <a:pPr marL="171450" indent="-171450">
              <a:spcBef>
                <a:spcPts val="600"/>
              </a:spcBef>
              <a:spcAft>
                <a:spcPts val="600"/>
              </a:spcAft>
              <a:buClr>
                <a:schemeClr val="bg1"/>
              </a:buClr>
              <a:buFont typeface="Arial" panose="020B0604020202020204" pitchFamily="34" charset="0"/>
              <a:buChar char="•"/>
            </a:pPr>
            <a:r>
              <a:rPr lang="en-GB" sz="1200" b="0" dirty="0"/>
              <a:t>Master report done centrally (e.g. CSRD/ESRS): </a:t>
            </a:r>
          </a:p>
          <a:p>
            <a:pPr marL="539750" indent="-171450">
              <a:spcBef>
                <a:spcPts val="600"/>
              </a:spcBef>
              <a:spcAft>
                <a:spcPts val="600"/>
              </a:spcAft>
              <a:buClr>
                <a:schemeClr val="bg1"/>
              </a:buClr>
              <a:buFont typeface="Arial" panose="020B0604020202020204" pitchFamily="34" charset="0"/>
              <a:buChar char="•"/>
            </a:pPr>
            <a:r>
              <a:rPr lang="en-GB" sz="1200" b="0" dirty="0"/>
              <a:t>Which framework covers most operations? </a:t>
            </a:r>
          </a:p>
          <a:p>
            <a:pPr marL="539750" indent="-171450">
              <a:spcBef>
                <a:spcPts val="600"/>
              </a:spcBef>
              <a:spcAft>
                <a:spcPts val="600"/>
              </a:spcAft>
              <a:buClr>
                <a:schemeClr val="bg1"/>
              </a:buClr>
              <a:buFont typeface="Arial" panose="020B0604020202020204" pitchFamily="34" charset="0"/>
              <a:buChar char="•"/>
            </a:pPr>
            <a:r>
              <a:rPr lang="en-GB" sz="1200" b="0" dirty="0"/>
              <a:t>Which markets I am interested to enter?</a:t>
            </a:r>
          </a:p>
          <a:p>
            <a:pPr marL="171450" indent="-171450">
              <a:spcBef>
                <a:spcPts val="600"/>
              </a:spcBef>
              <a:spcAft>
                <a:spcPts val="600"/>
              </a:spcAft>
              <a:buClr>
                <a:schemeClr val="bg1"/>
              </a:buClr>
              <a:buFont typeface="Arial" panose="020B0604020202020204" pitchFamily="34" charset="0"/>
              <a:buChar char="•"/>
            </a:pPr>
            <a:r>
              <a:rPr lang="en-GB" sz="1200" b="0" dirty="0"/>
              <a:t>Pre-defined subsidiary packages for local compliance (e.g. jurisdictions under IFRS or SEC not accepting other frameworks)</a:t>
            </a:r>
          </a:p>
          <a:p>
            <a:pPr marL="171450" indent="-171450">
              <a:spcBef>
                <a:spcPts val="600"/>
              </a:spcBef>
              <a:spcAft>
                <a:spcPts val="600"/>
              </a:spcAft>
              <a:buClr>
                <a:schemeClr val="bg1"/>
              </a:buClr>
              <a:buFont typeface="Arial" panose="020B0604020202020204" pitchFamily="34" charset="0"/>
              <a:buChar char="•"/>
            </a:pPr>
            <a:r>
              <a:rPr lang="en-GB" sz="1200" b="0" dirty="0"/>
              <a:t>Local support for country specific requirements </a:t>
            </a:r>
          </a:p>
          <a:p>
            <a:pPr>
              <a:spcBef>
                <a:spcPts val="600"/>
              </a:spcBef>
              <a:buClr>
                <a:schemeClr val="bg1"/>
              </a:buClr>
            </a:pPr>
            <a:r>
              <a:rPr lang="en-GB" sz="1000" b="0" dirty="0"/>
              <a:t> </a:t>
            </a:r>
          </a:p>
        </p:txBody>
      </p:sp>
      <p:grpSp>
        <p:nvGrpSpPr>
          <p:cNvPr id="60" name="Group 59">
            <a:extLst>
              <a:ext uri="{FF2B5EF4-FFF2-40B4-BE49-F238E27FC236}">
                <a16:creationId xmlns:a16="http://schemas.microsoft.com/office/drawing/2014/main" id="{F029C92B-6D3C-8BDC-4087-DAA8A5341940}"/>
              </a:ext>
            </a:extLst>
          </p:cNvPr>
          <p:cNvGrpSpPr/>
          <p:nvPr/>
        </p:nvGrpSpPr>
        <p:grpSpPr>
          <a:xfrm>
            <a:off x="10803591" y="995599"/>
            <a:ext cx="1340957" cy="914400"/>
            <a:chOff x="10025280" y="758023"/>
            <a:chExt cx="1340957" cy="914400"/>
          </a:xfrm>
        </p:grpSpPr>
        <p:pic>
          <p:nvPicPr>
            <p:cNvPr id="61" name="Graphic 60" descr="Lights On with solid fill">
              <a:extLst>
                <a:ext uri="{FF2B5EF4-FFF2-40B4-BE49-F238E27FC236}">
                  <a16:creationId xmlns:a16="http://schemas.microsoft.com/office/drawing/2014/main" id="{03F1F70B-1D90-4D0A-99FE-59F5BA67449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246854" y="758023"/>
              <a:ext cx="914400" cy="914400"/>
            </a:xfrm>
            <a:prstGeom prst="rect">
              <a:avLst/>
            </a:prstGeom>
          </p:spPr>
        </p:pic>
        <p:sp>
          <p:nvSpPr>
            <p:cNvPr id="62" name="Google Shape;242;p18">
              <a:extLst>
                <a:ext uri="{FF2B5EF4-FFF2-40B4-BE49-F238E27FC236}">
                  <a16:creationId xmlns:a16="http://schemas.microsoft.com/office/drawing/2014/main" id="{64446747-AD0B-2851-2B0D-B27457DBCE66}"/>
                </a:ext>
              </a:extLst>
            </p:cNvPr>
            <p:cNvSpPr txBox="1"/>
            <p:nvPr/>
          </p:nvSpPr>
          <p:spPr>
            <a:xfrm>
              <a:off x="10025280" y="1030905"/>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bg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bg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bg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bg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bg1"/>
                </a:solidFill>
                <a:effectLst/>
                <a:uLnTx/>
                <a:uFillTx/>
                <a:latin typeface="+mj-lt"/>
                <a:ea typeface="+mn-ea"/>
                <a:cs typeface="Arial"/>
                <a:sym typeface="Arial"/>
              </a:endParaRPr>
            </a:p>
          </p:txBody>
        </p:sp>
      </p:grpSp>
      <p:grpSp>
        <p:nvGrpSpPr>
          <p:cNvPr id="264" name="Group 263">
            <a:extLst>
              <a:ext uri="{FF2B5EF4-FFF2-40B4-BE49-F238E27FC236}">
                <a16:creationId xmlns:a16="http://schemas.microsoft.com/office/drawing/2014/main" id="{82FB1E15-D3DE-65C4-BB78-A3DB4E7DAA22}"/>
              </a:ext>
            </a:extLst>
          </p:cNvPr>
          <p:cNvGrpSpPr/>
          <p:nvPr/>
        </p:nvGrpSpPr>
        <p:grpSpPr>
          <a:xfrm>
            <a:off x="5496086" y="4563930"/>
            <a:ext cx="6531721" cy="1970021"/>
            <a:chOff x="5532385" y="3489510"/>
            <a:chExt cx="6531721" cy="1970021"/>
          </a:xfrm>
        </p:grpSpPr>
        <p:pic>
          <p:nvPicPr>
            <p:cNvPr id="31" name="Graphic 30" descr="Crops with solid fill">
              <a:extLst>
                <a:ext uri="{FF2B5EF4-FFF2-40B4-BE49-F238E27FC236}">
                  <a16:creationId xmlns:a16="http://schemas.microsoft.com/office/drawing/2014/main" id="{731B3FEB-58DA-150A-5A54-3A4547C6115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44271" y="3581296"/>
              <a:ext cx="914400" cy="914400"/>
            </a:xfrm>
            <a:prstGeom prst="rect">
              <a:avLst/>
            </a:prstGeom>
          </p:spPr>
        </p:pic>
        <p:pic>
          <p:nvPicPr>
            <p:cNvPr id="33" name="Graphic 32" descr="Truck with solid fill">
              <a:extLst>
                <a:ext uri="{FF2B5EF4-FFF2-40B4-BE49-F238E27FC236}">
                  <a16:creationId xmlns:a16="http://schemas.microsoft.com/office/drawing/2014/main" id="{EBA8CB2A-6051-44D5-42F9-09869DD4086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933482" y="3666991"/>
              <a:ext cx="914400" cy="914400"/>
            </a:xfrm>
            <a:prstGeom prst="rect">
              <a:avLst/>
            </a:prstGeom>
          </p:spPr>
        </p:pic>
        <p:pic>
          <p:nvPicPr>
            <p:cNvPr id="35" name="Graphic 34" descr="Store with solid fill">
              <a:extLst>
                <a:ext uri="{FF2B5EF4-FFF2-40B4-BE49-F238E27FC236}">
                  <a16:creationId xmlns:a16="http://schemas.microsoft.com/office/drawing/2014/main" id="{F1A090B1-DAD7-72BB-50DA-369F6587ADC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036141" y="3600344"/>
              <a:ext cx="914400" cy="914400"/>
            </a:xfrm>
            <a:prstGeom prst="rect">
              <a:avLst/>
            </a:prstGeom>
          </p:spPr>
        </p:pic>
        <p:pic>
          <p:nvPicPr>
            <p:cNvPr id="37" name="Graphic 36" descr="Shopping cart with solid fill">
              <a:extLst>
                <a:ext uri="{FF2B5EF4-FFF2-40B4-BE49-F238E27FC236}">
                  <a16:creationId xmlns:a16="http://schemas.microsoft.com/office/drawing/2014/main" id="{35B899F8-9972-F6CD-1443-1978503936BF}"/>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506880" y="4252641"/>
              <a:ext cx="277615" cy="277615"/>
            </a:xfrm>
            <a:prstGeom prst="rect">
              <a:avLst/>
            </a:prstGeom>
          </p:spPr>
        </p:pic>
        <p:pic>
          <p:nvPicPr>
            <p:cNvPr id="39" name="Graphic 38" descr="Family with two children with solid fill">
              <a:extLst>
                <a:ext uri="{FF2B5EF4-FFF2-40B4-BE49-F238E27FC236}">
                  <a16:creationId xmlns:a16="http://schemas.microsoft.com/office/drawing/2014/main" id="{FE427E02-5DE1-5CB7-F736-D369086C488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138800" y="3618949"/>
              <a:ext cx="914400" cy="914400"/>
            </a:xfrm>
            <a:prstGeom prst="rect">
              <a:avLst/>
            </a:prstGeom>
          </p:spPr>
        </p:pic>
        <p:pic>
          <p:nvPicPr>
            <p:cNvPr id="41" name="Graphic 40" descr="Recycle with solid fill">
              <a:extLst>
                <a:ext uri="{FF2B5EF4-FFF2-40B4-BE49-F238E27FC236}">
                  <a16:creationId xmlns:a16="http://schemas.microsoft.com/office/drawing/2014/main" id="{D67E52E3-421D-6F54-0A0C-6254B338B410}"/>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1229259" y="3724174"/>
              <a:ext cx="745688" cy="745688"/>
            </a:xfrm>
            <a:prstGeom prst="rect">
              <a:avLst/>
            </a:prstGeom>
          </p:spPr>
        </p:pic>
        <p:pic>
          <p:nvPicPr>
            <p:cNvPr id="42" name="Graphic 41" descr="Factory outline">
              <a:extLst>
                <a:ext uri="{FF2B5EF4-FFF2-40B4-BE49-F238E27FC236}">
                  <a16:creationId xmlns:a16="http://schemas.microsoft.com/office/drawing/2014/main" id="{D4A49C4E-7F67-569B-7E8F-6199A5BFFD2E}"/>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6713584" y="3489510"/>
              <a:ext cx="1043839" cy="1043839"/>
            </a:xfrm>
            <a:prstGeom prst="rect">
              <a:avLst/>
            </a:prstGeom>
          </p:spPr>
        </p:pic>
        <p:cxnSp>
          <p:nvCxnSpPr>
            <p:cNvPr id="48" name="Connector: Elbow 47">
              <a:extLst>
                <a:ext uri="{FF2B5EF4-FFF2-40B4-BE49-F238E27FC236}">
                  <a16:creationId xmlns:a16="http://schemas.microsoft.com/office/drawing/2014/main" id="{C095CECD-196D-DEED-3E69-344A90747BF3}"/>
                </a:ext>
              </a:extLst>
            </p:cNvPr>
            <p:cNvCxnSpPr>
              <a:cxnSpLocks/>
            </p:cNvCxnSpPr>
            <p:nvPr/>
          </p:nvCxnSpPr>
          <p:spPr>
            <a:xfrm rot="10800000">
              <a:off x="5645659" y="4871812"/>
              <a:ext cx="6329288" cy="287399"/>
            </a:xfrm>
            <a:prstGeom prst="bentConnector3">
              <a:avLst>
                <a:gd name="adj1" fmla="val 99998"/>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4F5B8825-42AE-9042-B46C-C55059EAFF27}"/>
                </a:ext>
              </a:extLst>
            </p:cNvPr>
            <p:cNvCxnSpPr/>
            <p:nvPr/>
          </p:nvCxnSpPr>
          <p:spPr>
            <a:xfrm>
              <a:off x="11957017" y="4981333"/>
              <a:ext cx="0" cy="177877"/>
            </a:xfrm>
            <a:prstGeom prst="straightConnector1">
              <a:avLst/>
            </a:prstGeom>
            <a:ln w="38100">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Google Shape;194;p14">
              <a:extLst>
                <a:ext uri="{FF2B5EF4-FFF2-40B4-BE49-F238E27FC236}">
                  <a16:creationId xmlns:a16="http://schemas.microsoft.com/office/drawing/2014/main" id="{F629A555-1655-242F-8970-608512242A4C}"/>
                </a:ext>
              </a:extLst>
            </p:cNvPr>
            <p:cNvSpPr txBox="1"/>
            <p:nvPr/>
          </p:nvSpPr>
          <p:spPr>
            <a:xfrm>
              <a:off x="7669948" y="4905574"/>
              <a:ext cx="2114153" cy="553957"/>
            </a:xfrm>
            <a:prstGeom prst="rect">
              <a:avLst/>
            </a:prstGeom>
            <a:noFill/>
            <a:ln>
              <a:noFill/>
            </a:ln>
          </p:spPr>
          <p:txBody>
            <a:bodyPr spcFirstLastPara="1" wrap="square" lIns="91425" tIns="45700" rIns="91425" bIns="45700" anchor="t" anchorCtr="0">
              <a:noAutofit/>
            </a:bodyPr>
            <a:lstStyle>
              <a:defPPr>
                <a:defRPr lang="en-US"/>
              </a:defPPr>
              <a:lvl1pPr marR="0" lvl="0" indent="0" fontAlgn="auto">
                <a:lnSpc>
                  <a:spcPct val="100000"/>
                </a:lnSpc>
                <a:spcBef>
                  <a:spcPts val="0"/>
                </a:spcBef>
                <a:spcAft>
                  <a:spcPts val="0"/>
                </a:spcAft>
                <a:buClr>
                  <a:srgbClr val="0A1720"/>
                </a:buClr>
                <a:buSzPts val="1400"/>
                <a:buFont typeface="Arial"/>
                <a:buNone/>
                <a:tabLst/>
                <a:defRPr sz="1000" kern="0">
                  <a:solidFill>
                    <a:srgbClr val="313D48"/>
                  </a:solidFill>
                  <a:latin typeface="Raleway" pitchFamily="2" charset="0"/>
                  <a:cs typeface="Arial"/>
                </a:defRPr>
              </a:lvl1pPr>
            </a:lstStyle>
            <a:p>
              <a:r>
                <a:rPr lang="en-GB" dirty="0">
                  <a:solidFill>
                    <a:schemeClr val="accent1"/>
                  </a:solidFill>
                  <a:latin typeface="+mj-lt"/>
                  <a:sym typeface="Arial"/>
                </a:rPr>
                <a:t>Circularity-based business models</a:t>
              </a:r>
            </a:p>
          </p:txBody>
        </p:sp>
        <p:sp>
          <p:nvSpPr>
            <p:cNvPr id="63" name="Arrow: Right 62">
              <a:extLst>
                <a:ext uri="{FF2B5EF4-FFF2-40B4-BE49-F238E27FC236}">
                  <a16:creationId xmlns:a16="http://schemas.microsoft.com/office/drawing/2014/main" id="{1C6C357A-26D6-DDA9-D2CC-F6DC2702AF39}"/>
                </a:ext>
              </a:extLst>
            </p:cNvPr>
            <p:cNvSpPr/>
            <p:nvPr/>
          </p:nvSpPr>
          <p:spPr>
            <a:xfrm>
              <a:off x="5570097" y="4465077"/>
              <a:ext cx="6494009" cy="438069"/>
            </a:xfrm>
            <a:prstGeom prst="rightArrow">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00" dirty="0">
                <a:latin typeface="+mj-lt"/>
              </a:endParaRPr>
            </a:p>
          </p:txBody>
        </p:sp>
        <p:sp>
          <p:nvSpPr>
            <p:cNvPr id="256" name="Rectangle 255">
              <a:extLst>
                <a:ext uri="{FF2B5EF4-FFF2-40B4-BE49-F238E27FC236}">
                  <a16:creationId xmlns:a16="http://schemas.microsoft.com/office/drawing/2014/main" id="{1C3B457A-858B-1B78-7E89-FBE32924F3A3}"/>
                </a:ext>
              </a:extLst>
            </p:cNvPr>
            <p:cNvSpPr/>
            <p:nvPr/>
          </p:nvSpPr>
          <p:spPr>
            <a:xfrm>
              <a:off x="5570097" y="4578172"/>
              <a:ext cx="1171364" cy="20848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n>
                  <a:solidFill>
                    <a:schemeClr val="accent1">
                      <a:lumMod val="50000"/>
                    </a:schemeClr>
                  </a:solidFill>
                </a:ln>
              </a:endParaRPr>
            </a:p>
          </p:txBody>
        </p:sp>
        <p:sp>
          <p:nvSpPr>
            <p:cNvPr id="257" name="Rectangle 256">
              <a:extLst>
                <a:ext uri="{FF2B5EF4-FFF2-40B4-BE49-F238E27FC236}">
                  <a16:creationId xmlns:a16="http://schemas.microsoft.com/office/drawing/2014/main" id="{7CA8C272-5289-CC40-BE2D-C5A263EF6C65}"/>
                </a:ext>
              </a:extLst>
            </p:cNvPr>
            <p:cNvSpPr/>
            <p:nvPr/>
          </p:nvSpPr>
          <p:spPr>
            <a:xfrm>
              <a:off x="6762118" y="4578172"/>
              <a:ext cx="1518282" cy="208481"/>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n>
                  <a:solidFill>
                    <a:schemeClr val="accent1">
                      <a:lumMod val="50000"/>
                    </a:schemeClr>
                  </a:solidFill>
                </a:ln>
              </a:endParaRPr>
            </a:p>
          </p:txBody>
        </p:sp>
        <p:sp>
          <p:nvSpPr>
            <p:cNvPr id="259" name="TextBox 258">
              <a:extLst>
                <a:ext uri="{FF2B5EF4-FFF2-40B4-BE49-F238E27FC236}">
                  <a16:creationId xmlns:a16="http://schemas.microsoft.com/office/drawing/2014/main" id="{AD441810-5D73-6786-C711-BA3DC3888B94}"/>
                </a:ext>
              </a:extLst>
            </p:cNvPr>
            <p:cNvSpPr txBox="1"/>
            <p:nvPr/>
          </p:nvSpPr>
          <p:spPr>
            <a:xfrm>
              <a:off x="5532385" y="4556226"/>
              <a:ext cx="1262677" cy="246221"/>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sz="1000" dirty="0">
                  <a:solidFill>
                    <a:schemeClr val="bg1"/>
                  </a:solidFill>
                  <a:latin typeface="+mj-lt"/>
                </a:rPr>
                <a:t>Jurisdiction A</a:t>
              </a:r>
            </a:p>
          </p:txBody>
        </p:sp>
        <p:sp>
          <p:nvSpPr>
            <p:cNvPr id="260" name="TextBox 259">
              <a:extLst>
                <a:ext uri="{FF2B5EF4-FFF2-40B4-BE49-F238E27FC236}">
                  <a16:creationId xmlns:a16="http://schemas.microsoft.com/office/drawing/2014/main" id="{63BF8F72-9D59-6E85-DFE7-CCAACBB80922}"/>
                </a:ext>
              </a:extLst>
            </p:cNvPr>
            <p:cNvSpPr txBox="1"/>
            <p:nvPr/>
          </p:nvSpPr>
          <p:spPr>
            <a:xfrm>
              <a:off x="6861017" y="4557542"/>
              <a:ext cx="1262677" cy="246221"/>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sz="1000" dirty="0">
                  <a:solidFill>
                    <a:schemeClr val="bg1"/>
                  </a:solidFill>
                  <a:latin typeface="+mj-lt"/>
                </a:rPr>
                <a:t>Jurisdiction </a:t>
              </a:r>
              <a:r>
                <a:rPr lang="en-GB" sz="1000" b="0" dirty="0">
                  <a:solidFill>
                    <a:schemeClr val="bg1"/>
                  </a:solidFill>
                  <a:latin typeface="+mj-lt"/>
                </a:rPr>
                <a:t>B</a:t>
              </a:r>
              <a:endParaRPr lang="en-GB" sz="1000" dirty="0">
                <a:solidFill>
                  <a:schemeClr val="bg1"/>
                </a:solidFill>
                <a:latin typeface="+mj-lt"/>
              </a:endParaRPr>
            </a:p>
          </p:txBody>
        </p:sp>
        <p:sp>
          <p:nvSpPr>
            <p:cNvPr id="261" name="TextBox 260">
              <a:extLst>
                <a:ext uri="{FF2B5EF4-FFF2-40B4-BE49-F238E27FC236}">
                  <a16:creationId xmlns:a16="http://schemas.microsoft.com/office/drawing/2014/main" id="{3A5F2FEA-4307-68C8-2A48-879B9D091DA2}"/>
                </a:ext>
              </a:extLst>
            </p:cNvPr>
            <p:cNvSpPr txBox="1"/>
            <p:nvPr/>
          </p:nvSpPr>
          <p:spPr>
            <a:xfrm>
              <a:off x="9540914" y="4557542"/>
              <a:ext cx="1262677" cy="246221"/>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sz="1000" dirty="0">
                  <a:solidFill>
                    <a:schemeClr val="bg1"/>
                  </a:solidFill>
                  <a:latin typeface="+mj-lt"/>
                </a:rPr>
                <a:t>Jurisdiction C</a:t>
              </a:r>
            </a:p>
          </p:txBody>
        </p:sp>
      </p:grpSp>
      <p:pic>
        <p:nvPicPr>
          <p:cNvPr id="263" name="Graphic 262" descr="Road with solid fill">
            <a:extLst>
              <a:ext uri="{FF2B5EF4-FFF2-40B4-BE49-F238E27FC236}">
                <a16:creationId xmlns:a16="http://schemas.microsoft.com/office/drawing/2014/main" id="{0512EFD4-9F5F-29A9-2A2B-FA0E7C0AAA7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0940034" y="3725419"/>
            <a:ext cx="914400" cy="914400"/>
          </a:xfrm>
          <a:prstGeom prst="rect">
            <a:avLst/>
          </a:prstGeom>
        </p:spPr>
      </p:pic>
      <p:sp>
        <p:nvSpPr>
          <p:cNvPr id="265" name="TextBox 264">
            <a:extLst>
              <a:ext uri="{FF2B5EF4-FFF2-40B4-BE49-F238E27FC236}">
                <a16:creationId xmlns:a16="http://schemas.microsoft.com/office/drawing/2014/main" id="{82823856-6031-5F6F-FC2B-D85D7D6025E9}"/>
              </a:ext>
            </a:extLst>
          </p:cNvPr>
          <p:cNvSpPr txBox="1"/>
          <p:nvPr/>
        </p:nvSpPr>
        <p:spPr>
          <a:xfrm>
            <a:off x="10703587" y="4322771"/>
            <a:ext cx="1262677" cy="246221"/>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sz="1000" dirty="0">
                <a:solidFill>
                  <a:schemeClr val="accent1">
                    <a:lumMod val="75000"/>
                  </a:schemeClr>
                </a:solidFill>
                <a:latin typeface="+mj-lt"/>
              </a:rPr>
              <a:t>CSRD</a:t>
            </a:r>
          </a:p>
        </p:txBody>
      </p:sp>
      <p:sp>
        <p:nvSpPr>
          <p:cNvPr id="266" name="TextBox 265">
            <a:extLst>
              <a:ext uri="{FF2B5EF4-FFF2-40B4-BE49-F238E27FC236}">
                <a16:creationId xmlns:a16="http://schemas.microsoft.com/office/drawing/2014/main" id="{FD5D7575-6B17-DBFC-606A-ADA84417FB52}"/>
              </a:ext>
            </a:extLst>
          </p:cNvPr>
          <p:cNvSpPr txBox="1"/>
          <p:nvPr/>
        </p:nvSpPr>
        <p:spPr>
          <a:xfrm>
            <a:off x="10842730" y="3748461"/>
            <a:ext cx="1262677" cy="246221"/>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sz="1000" dirty="0">
                <a:solidFill>
                  <a:schemeClr val="bg1"/>
                </a:solidFill>
                <a:latin typeface="+mj-lt"/>
              </a:rPr>
              <a:t>IFRS</a:t>
            </a:r>
          </a:p>
        </p:txBody>
      </p:sp>
    </p:spTree>
    <p:extLst>
      <p:ext uri="{BB962C8B-B14F-4D97-AF65-F5344CB8AC3E}">
        <p14:creationId xmlns:p14="http://schemas.microsoft.com/office/powerpoint/2010/main" val="249150993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mj-lt"/>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4</a:t>
            </a:fld>
            <a:endParaRPr kumimoji="0" sz="1200" b="1" i="0" u="none" strike="noStrike" kern="0" cap="none" spc="0" normalizeH="0" baseline="0" noProof="0" dirty="0">
              <a:ln>
                <a:noFill/>
              </a:ln>
              <a:solidFill>
                <a:srgbClr val="FFFFFF"/>
              </a:solidFill>
              <a:effectLst/>
              <a:uLnTx/>
              <a:uFillTx/>
              <a:latin typeface="+mj-lt"/>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240508"/>
            <a:ext cx="11015403"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22B573"/>
                </a:solidFill>
                <a:effectLst/>
                <a:uLnTx/>
                <a:uFillTx/>
                <a:latin typeface="+mj-lt"/>
                <a:ea typeface="Arial"/>
                <a:cs typeface="Arial"/>
                <a:sym typeface="Arial"/>
              </a:rPr>
              <a:t>Double</a:t>
            </a:r>
            <a:r>
              <a:rPr lang="en-US" sz="3600" b="1" dirty="0">
                <a:solidFill>
                  <a:srgbClr val="22B573"/>
                </a:solidFill>
                <a:latin typeface="+mj-lt"/>
              </a:rPr>
              <a:t> Materiality – Updating your Client’s ERM</a:t>
            </a:r>
            <a:endParaRPr kumimoji="0" lang="en-US" sz="3600" b="1" i="0" u="none" strike="noStrike" kern="0" cap="none" spc="0" normalizeH="0" baseline="0" noProof="0" dirty="0">
              <a:ln>
                <a:noFill/>
              </a:ln>
              <a:solidFill>
                <a:srgbClr val="22B573"/>
              </a:solidFill>
              <a:effectLst/>
              <a:uLnTx/>
              <a:uFillTx/>
              <a:latin typeface="+mj-lt"/>
              <a:ea typeface="Arial"/>
              <a:cs typeface="Arial"/>
              <a:sym typeface="Arial"/>
            </a:endParaRPr>
          </a:p>
        </p:txBody>
      </p:sp>
      <p:pic>
        <p:nvPicPr>
          <p:cNvPr id="6" name="Google Shape;185;p13">
            <a:extLst>
              <a:ext uri="{FF2B5EF4-FFF2-40B4-BE49-F238E27FC236}">
                <a16:creationId xmlns:a16="http://schemas.microsoft.com/office/drawing/2014/main" id="{0EE8FF4A-F8A7-96CA-C521-BA47F1111665}"/>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sp>
        <p:nvSpPr>
          <p:cNvPr id="3" name="Arrow: Up-Down 2">
            <a:extLst>
              <a:ext uri="{FF2B5EF4-FFF2-40B4-BE49-F238E27FC236}">
                <a16:creationId xmlns:a16="http://schemas.microsoft.com/office/drawing/2014/main" id="{5D48E34C-AA6E-E495-CE88-BA8531BB91AF}"/>
              </a:ext>
            </a:extLst>
          </p:cNvPr>
          <p:cNvSpPr/>
          <p:nvPr/>
        </p:nvSpPr>
        <p:spPr>
          <a:xfrm>
            <a:off x="5192064" y="940543"/>
            <a:ext cx="1131232" cy="5812682"/>
          </a:xfrm>
          <a:prstGeom prst="upDownArrow">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mj-lt"/>
              <a:ea typeface="+mn-ea"/>
              <a:cs typeface="+mn-cs"/>
            </a:endParaRPr>
          </a:p>
        </p:txBody>
      </p:sp>
      <p:pic>
        <p:nvPicPr>
          <p:cNvPr id="4" name="Graphic 3" descr="Factory outline">
            <a:extLst>
              <a:ext uri="{FF2B5EF4-FFF2-40B4-BE49-F238E27FC236}">
                <a16:creationId xmlns:a16="http://schemas.microsoft.com/office/drawing/2014/main" id="{39B6599A-11EA-65AE-6DD8-FE72236154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84183" y="2709492"/>
            <a:ext cx="1838111" cy="1838111"/>
          </a:xfrm>
          <a:prstGeom prst="rect">
            <a:avLst/>
          </a:prstGeom>
        </p:spPr>
      </p:pic>
      <p:pic>
        <p:nvPicPr>
          <p:cNvPr id="5" name="Graphic 4" descr="Open hand with plant outline">
            <a:extLst>
              <a:ext uri="{FF2B5EF4-FFF2-40B4-BE49-F238E27FC236}">
                <a16:creationId xmlns:a16="http://schemas.microsoft.com/office/drawing/2014/main" id="{21872F24-0877-AD2E-29CC-1BA5B5FDF1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43976" y="2962419"/>
            <a:ext cx="1524000" cy="1524000"/>
          </a:xfrm>
          <a:prstGeom prst="rect">
            <a:avLst/>
          </a:prstGeom>
        </p:spPr>
      </p:pic>
      <p:sp>
        <p:nvSpPr>
          <p:cNvPr id="7" name="Arrow: Curved Down 6">
            <a:extLst>
              <a:ext uri="{FF2B5EF4-FFF2-40B4-BE49-F238E27FC236}">
                <a16:creationId xmlns:a16="http://schemas.microsoft.com/office/drawing/2014/main" id="{9CB3B9F0-14F2-3EA6-61EA-C5DE8650EC73}"/>
              </a:ext>
            </a:extLst>
          </p:cNvPr>
          <p:cNvSpPr/>
          <p:nvPr/>
        </p:nvSpPr>
        <p:spPr>
          <a:xfrm rot="10800000">
            <a:off x="3644202" y="4771870"/>
            <a:ext cx="4121060" cy="1174723"/>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chemeClr val="accent1"/>
              </a:solidFill>
              <a:effectLst/>
              <a:uLnTx/>
              <a:uFillTx/>
              <a:latin typeface="+mj-lt"/>
              <a:ea typeface="+mn-ea"/>
              <a:cs typeface="+mn-cs"/>
            </a:endParaRPr>
          </a:p>
        </p:txBody>
      </p:sp>
      <p:sp>
        <p:nvSpPr>
          <p:cNvPr id="8" name="Arrow: Curved Down 7">
            <a:extLst>
              <a:ext uri="{FF2B5EF4-FFF2-40B4-BE49-F238E27FC236}">
                <a16:creationId xmlns:a16="http://schemas.microsoft.com/office/drawing/2014/main" id="{5AD70B8D-C209-608F-C906-2C23D3AEA8DB}"/>
              </a:ext>
            </a:extLst>
          </p:cNvPr>
          <p:cNvSpPr/>
          <p:nvPr/>
        </p:nvSpPr>
        <p:spPr>
          <a:xfrm>
            <a:off x="3803239" y="1736031"/>
            <a:ext cx="4121060" cy="1174723"/>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schemeClr val="accent1"/>
              </a:solidFill>
              <a:effectLst/>
              <a:uLnTx/>
              <a:uFillTx/>
              <a:latin typeface="+mj-lt"/>
              <a:ea typeface="+mn-ea"/>
              <a:cs typeface="+mn-cs"/>
            </a:endParaRPr>
          </a:p>
        </p:txBody>
      </p:sp>
      <p:sp>
        <p:nvSpPr>
          <p:cNvPr id="9" name="Google Shape;242;p18">
            <a:extLst>
              <a:ext uri="{FF2B5EF4-FFF2-40B4-BE49-F238E27FC236}">
                <a16:creationId xmlns:a16="http://schemas.microsoft.com/office/drawing/2014/main" id="{24BC0BBD-B939-6748-CBD0-F9C9C09AD60C}"/>
              </a:ext>
            </a:extLst>
          </p:cNvPr>
          <p:cNvSpPr txBox="1"/>
          <p:nvPr/>
        </p:nvSpPr>
        <p:spPr>
          <a:xfrm>
            <a:off x="6274478" y="5892898"/>
            <a:ext cx="2081818" cy="33822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1" i="0" u="none" strike="noStrike" kern="0" cap="none" spc="0" normalizeH="0" baseline="0" noProof="0" dirty="0">
                <a:ln>
                  <a:noFill/>
                </a:ln>
                <a:solidFill>
                  <a:schemeClr val="accent1"/>
                </a:solidFill>
                <a:effectLst/>
                <a:uLnTx/>
                <a:uFillTx/>
                <a:latin typeface="+mj-lt"/>
                <a:ea typeface="+mn-ea"/>
                <a:cs typeface="Arial"/>
              </a:rPr>
              <a:t>Outside – In approach</a:t>
            </a:r>
          </a:p>
        </p:txBody>
      </p:sp>
      <p:sp>
        <p:nvSpPr>
          <p:cNvPr id="10" name="Freeform: Shape 9">
            <a:extLst>
              <a:ext uri="{FF2B5EF4-FFF2-40B4-BE49-F238E27FC236}">
                <a16:creationId xmlns:a16="http://schemas.microsoft.com/office/drawing/2014/main" id="{86F38B19-B2CC-6287-A7F1-194D5D0ECE03}"/>
              </a:ext>
            </a:extLst>
          </p:cNvPr>
          <p:cNvSpPr/>
          <p:nvPr/>
        </p:nvSpPr>
        <p:spPr>
          <a:xfrm>
            <a:off x="8765092" y="3404403"/>
            <a:ext cx="706923" cy="573834"/>
          </a:xfrm>
          <a:custGeom>
            <a:avLst/>
            <a:gdLst>
              <a:gd name="connsiteX0" fmla="*/ 566007 w 706923"/>
              <a:gd name="connsiteY0" fmla="*/ 507000 h 573834"/>
              <a:gd name="connsiteX1" fmla="*/ 491927 w 706923"/>
              <a:gd name="connsiteY1" fmla="*/ 432919 h 573834"/>
              <a:gd name="connsiteX2" fmla="*/ 566007 w 706923"/>
              <a:gd name="connsiteY2" fmla="*/ 358839 h 573834"/>
              <a:gd name="connsiteX3" fmla="*/ 640088 w 706923"/>
              <a:gd name="connsiteY3" fmla="*/ 432919 h 573834"/>
              <a:gd name="connsiteX4" fmla="*/ 695645 w 706923"/>
              <a:gd name="connsiteY4" fmla="*/ 432461 h 573834"/>
              <a:gd name="connsiteX5" fmla="*/ 695638 w 706923"/>
              <a:gd name="connsiteY5" fmla="*/ 377356 h 573834"/>
              <a:gd name="connsiteX6" fmla="*/ 621558 w 706923"/>
              <a:gd name="connsiteY6" fmla="*/ 303288 h 573834"/>
              <a:gd name="connsiteX7" fmla="*/ 667863 w 706923"/>
              <a:gd name="connsiteY7" fmla="*/ 256983 h 573834"/>
              <a:gd name="connsiteX8" fmla="*/ 575266 w 706923"/>
              <a:gd name="connsiteY8" fmla="*/ 164386 h 573834"/>
              <a:gd name="connsiteX9" fmla="*/ 328353 w 706923"/>
              <a:gd name="connsiteY9" fmla="*/ 139177 h 573834"/>
              <a:gd name="connsiteX10" fmla="*/ 297985 w 706923"/>
              <a:gd name="connsiteY10" fmla="*/ 107749 h 573834"/>
              <a:gd name="connsiteX11" fmla="*/ 43830 w 706923"/>
              <a:gd name="connsiteY11" fmla="*/ 0 h 573834"/>
              <a:gd name="connsiteX12" fmla="*/ 0 w 706923"/>
              <a:gd name="connsiteY12" fmla="*/ 0 h 573834"/>
              <a:gd name="connsiteX13" fmla="*/ 0 w 706923"/>
              <a:gd name="connsiteY13" fmla="*/ 78572 h 573834"/>
              <a:gd name="connsiteX14" fmla="*/ 43830 w 706923"/>
              <a:gd name="connsiteY14" fmla="*/ 78572 h 573834"/>
              <a:gd name="connsiteX15" fmla="*/ 241570 w 706923"/>
              <a:gd name="connsiteY15" fmla="*/ 162382 h 573834"/>
              <a:gd name="connsiteX16" fmla="*/ 272763 w 706923"/>
              <a:gd name="connsiteY16" fmla="*/ 194649 h 573834"/>
              <a:gd name="connsiteX17" fmla="*/ 297540 w 706923"/>
              <a:gd name="connsiteY17" fmla="*/ 442152 h 573834"/>
              <a:gd name="connsiteX18" fmla="*/ 390071 w 706923"/>
              <a:gd name="connsiteY18" fmla="*/ 534775 h 573834"/>
              <a:gd name="connsiteX19" fmla="*/ 436377 w 706923"/>
              <a:gd name="connsiteY19" fmla="*/ 488470 h 573834"/>
              <a:gd name="connsiteX20" fmla="*/ 510444 w 706923"/>
              <a:gd name="connsiteY20" fmla="*/ 562550 h 573834"/>
              <a:gd name="connsiteX21" fmla="*/ 566001 w 706923"/>
              <a:gd name="connsiteY21" fmla="*/ 562105 h 573834"/>
              <a:gd name="connsiteX22" fmla="*/ 566007 w 706923"/>
              <a:gd name="connsiteY22" fmla="*/ 507000 h 57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6923" h="573834">
                <a:moveTo>
                  <a:pt x="566007" y="507000"/>
                </a:moveTo>
                <a:lnTo>
                  <a:pt x="491927" y="432919"/>
                </a:lnTo>
                <a:lnTo>
                  <a:pt x="566007" y="358839"/>
                </a:lnTo>
                <a:lnTo>
                  <a:pt x="640088" y="432919"/>
                </a:lnTo>
                <a:cubicBezTo>
                  <a:pt x="655556" y="448135"/>
                  <a:pt x="680429" y="447929"/>
                  <a:pt x="695645" y="432461"/>
                </a:cubicBezTo>
                <a:cubicBezTo>
                  <a:pt x="710685" y="417170"/>
                  <a:pt x="710682" y="392643"/>
                  <a:pt x="695638" y="377356"/>
                </a:cubicBezTo>
                <a:lnTo>
                  <a:pt x="621558" y="303288"/>
                </a:lnTo>
                <a:lnTo>
                  <a:pt x="667863" y="256983"/>
                </a:lnTo>
                <a:lnTo>
                  <a:pt x="575266" y="164386"/>
                </a:lnTo>
                <a:cubicBezTo>
                  <a:pt x="509367" y="98464"/>
                  <a:pt x="406214" y="87933"/>
                  <a:pt x="328353" y="139177"/>
                </a:cubicBezTo>
                <a:lnTo>
                  <a:pt x="297985" y="107749"/>
                </a:lnTo>
                <a:cubicBezTo>
                  <a:pt x="231239" y="39065"/>
                  <a:pt x="139603" y="216"/>
                  <a:pt x="43830" y="0"/>
                </a:cubicBezTo>
                <a:lnTo>
                  <a:pt x="0" y="0"/>
                </a:lnTo>
                <a:lnTo>
                  <a:pt x="0" y="78572"/>
                </a:lnTo>
                <a:lnTo>
                  <a:pt x="43830" y="78572"/>
                </a:lnTo>
                <a:cubicBezTo>
                  <a:pt x="118344" y="78720"/>
                  <a:pt x="189644" y="108939"/>
                  <a:pt x="241570" y="162382"/>
                </a:cubicBezTo>
                <a:lnTo>
                  <a:pt x="272763" y="194649"/>
                </a:lnTo>
                <a:cubicBezTo>
                  <a:pt x="221081" y="272537"/>
                  <a:pt x="231443" y="376054"/>
                  <a:pt x="297540" y="442152"/>
                </a:cubicBezTo>
                <a:lnTo>
                  <a:pt x="390071" y="534775"/>
                </a:lnTo>
                <a:lnTo>
                  <a:pt x="436377" y="488470"/>
                </a:lnTo>
                <a:lnTo>
                  <a:pt x="510444" y="562550"/>
                </a:lnTo>
                <a:cubicBezTo>
                  <a:pt x="525908" y="577768"/>
                  <a:pt x="550783" y="577569"/>
                  <a:pt x="566001" y="562105"/>
                </a:cubicBezTo>
                <a:cubicBezTo>
                  <a:pt x="581045" y="546818"/>
                  <a:pt x="581047" y="522290"/>
                  <a:pt x="566007" y="507000"/>
                </a:cubicBezTo>
                <a:close/>
              </a:path>
            </a:pathLst>
          </a:custGeom>
          <a:solidFill>
            <a:schemeClr val="accent1"/>
          </a:solidFill>
          <a:ln w="15776" cap="flat">
            <a:solidFill>
              <a:schemeClr val="accent1"/>
            </a:solidFill>
            <a:prstDash val="solid"/>
            <a:miter/>
          </a:ln>
        </p:spPr>
        <p:txBody>
          <a:bodyPr rtlCol="0" anchor="ctr"/>
          <a:lstStyle/>
          <a:p>
            <a:endParaRPr lang="es-ES">
              <a:latin typeface="+mj-lt"/>
            </a:endParaRPr>
          </a:p>
        </p:txBody>
      </p:sp>
      <p:sp>
        <p:nvSpPr>
          <p:cNvPr id="11" name="Freeform: Shape 10">
            <a:extLst>
              <a:ext uri="{FF2B5EF4-FFF2-40B4-BE49-F238E27FC236}">
                <a16:creationId xmlns:a16="http://schemas.microsoft.com/office/drawing/2014/main" id="{087DB1E5-35EE-A828-274C-DC6881CB0535}"/>
              </a:ext>
            </a:extLst>
          </p:cNvPr>
          <p:cNvSpPr/>
          <p:nvPr/>
        </p:nvSpPr>
        <p:spPr>
          <a:xfrm>
            <a:off x="9304136" y="3815074"/>
            <a:ext cx="665728" cy="530061"/>
          </a:xfrm>
          <a:custGeom>
            <a:avLst/>
            <a:gdLst>
              <a:gd name="connsiteX0" fmla="*/ 622606 w 665728"/>
              <a:gd name="connsiteY0" fmla="*/ 451489 h 530061"/>
              <a:gd name="connsiteX1" fmla="*/ 431413 w 665728"/>
              <a:gd name="connsiteY1" fmla="*/ 374161 h 530061"/>
              <a:gd name="connsiteX2" fmla="*/ 395598 w 665728"/>
              <a:gd name="connsiteY2" fmla="*/ 339510 h 530061"/>
              <a:gd name="connsiteX3" fmla="*/ 370376 w 665728"/>
              <a:gd name="connsiteY3" fmla="*/ 92597 h 530061"/>
              <a:gd name="connsiteX4" fmla="*/ 277779 w 665728"/>
              <a:gd name="connsiteY4" fmla="*/ 0 h 530061"/>
              <a:gd name="connsiteX5" fmla="*/ 0 w 665728"/>
              <a:gd name="connsiteY5" fmla="*/ 277805 h 530061"/>
              <a:gd name="connsiteX6" fmla="*/ 92597 w 665728"/>
              <a:gd name="connsiteY6" fmla="*/ 370402 h 530061"/>
              <a:gd name="connsiteX7" fmla="*/ 340100 w 665728"/>
              <a:gd name="connsiteY7" fmla="*/ 395165 h 530061"/>
              <a:gd name="connsiteX8" fmla="*/ 376766 w 665728"/>
              <a:gd name="connsiteY8" fmla="*/ 430641 h 530061"/>
              <a:gd name="connsiteX9" fmla="*/ 622606 w 665728"/>
              <a:gd name="connsiteY9" fmla="*/ 530061 h 530061"/>
              <a:gd name="connsiteX10" fmla="*/ 665729 w 665728"/>
              <a:gd name="connsiteY10" fmla="*/ 530061 h 530061"/>
              <a:gd name="connsiteX11" fmla="*/ 665729 w 665728"/>
              <a:gd name="connsiteY11" fmla="*/ 451489 h 53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5728" h="530061">
                <a:moveTo>
                  <a:pt x="622606" y="451489"/>
                </a:moveTo>
                <a:cubicBezTo>
                  <a:pt x="551228" y="451638"/>
                  <a:pt x="482619" y="423888"/>
                  <a:pt x="431413" y="374161"/>
                </a:cubicBezTo>
                <a:lnTo>
                  <a:pt x="395598" y="339510"/>
                </a:lnTo>
                <a:cubicBezTo>
                  <a:pt x="446807" y="261639"/>
                  <a:pt x="436273" y="158506"/>
                  <a:pt x="370376" y="92597"/>
                </a:cubicBezTo>
                <a:lnTo>
                  <a:pt x="277779" y="0"/>
                </a:lnTo>
                <a:lnTo>
                  <a:pt x="0" y="277805"/>
                </a:lnTo>
                <a:lnTo>
                  <a:pt x="92597" y="370402"/>
                </a:lnTo>
                <a:cubicBezTo>
                  <a:pt x="158697" y="436493"/>
                  <a:pt x="262215" y="446850"/>
                  <a:pt x="340100" y="395165"/>
                </a:cubicBezTo>
                <a:lnTo>
                  <a:pt x="376766" y="430641"/>
                </a:lnTo>
                <a:cubicBezTo>
                  <a:pt x="442607" y="494579"/>
                  <a:pt x="530828" y="530256"/>
                  <a:pt x="622606" y="530061"/>
                </a:cubicBezTo>
                <a:lnTo>
                  <a:pt x="665729" y="530061"/>
                </a:lnTo>
                <a:lnTo>
                  <a:pt x="665729" y="451489"/>
                </a:lnTo>
                <a:close/>
              </a:path>
            </a:pathLst>
          </a:custGeom>
          <a:solidFill>
            <a:schemeClr val="accent1"/>
          </a:solidFill>
          <a:ln w="15776" cap="flat">
            <a:solidFill>
              <a:schemeClr val="accent1"/>
            </a:solidFill>
            <a:prstDash val="solid"/>
            <a:miter/>
          </a:ln>
        </p:spPr>
        <p:txBody>
          <a:bodyPr rtlCol="0" anchor="ctr"/>
          <a:lstStyle/>
          <a:p>
            <a:endParaRPr lang="es-ES">
              <a:latin typeface="+mj-lt"/>
            </a:endParaRPr>
          </a:p>
        </p:txBody>
      </p:sp>
      <p:grpSp>
        <p:nvGrpSpPr>
          <p:cNvPr id="12" name="Group 11">
            <a:extLst>
              <a:ext uri="{FF2B5EF4-FFF2-40B4-BE49-F238E27FC236}">
                <a16:creationId xmlns:a16="http://schemas.microsoft.com/office/drawing/2014/main" id="{AD870C04-70BE-D19C-40D8-C064A4A755E5}"/>
              </a:ext>
            </a:extLst>
          </p:cNvPr>
          <p:cNvGrpSpPr/>
          <p:nvPr/>
        </p:nvGrpSpPr>
        <p:grpSpPr>
          <a:xfrm>
            <a:off x="8643319" y="1568752"/>
            <a:ext cx="3429004" cy="3508877"/>
            <a:chOff x="8660241" y="1404838"/>
            <a:chExt cx="3429004" cy="3508877"/>
          </a:xfrm>
        </p:grpSpPr>
        <p:graphicFrame>
          <p:nvGraphicFramePr>
            <p:cNvPr id="13" name="Diagram 24">
              <a:extLst>
                <a:ext uri="{FF2B5EF4-FFF2-40B4-BE49-F238E27FC236}">
                  <a16:creationId xmlns:a16="http://schemas.microsoft.com/office/drawing/2014/main" id="{DFE01803-3562-59AC-9C90-3447EBA77807}"/>
                </a:ext>
              </a:extLst>
            </p:cNvPr>
            <p:cNvGraphicFramePr/>
            <p:nvPr>
              <p:extLst>
                <p:ext uri="{D42A27DB-BD31-4B8C-83A1-F6EECF244321}">
                  <p14:modId xmlns:p14="http://schemas.microsoft.com/office/powerpoint/2010/main" val="2402000434"/>
                </p:ext>
              </p:extLst>
            </p:nvPr>
          </p:nvGraphicFramePr>
          <p:xfrm>
            <a:off x="8660241" y="1404838"/>
            <a:ext cx="3429004" cy="299188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14" name="Google Shape;242;p18">
              <a:extLst>
                <a:ext uri="{FF2B5EF4-FFF2-40B4-BE49-F238E27FC236}">
                  <a16:creationId xmlns:a16="http://schemas.microsoft.com/office/drawing/2014/main" id="{A76C9A23-A0E5-4565-CFB4-67C3EA2FD12F}"/>
                </a:ext>
              </a:extLst>
            </p:cNvPr>
            <p:cNvSpPr txBox="1"/>
            <p:nvPr/>
          </p:nvSpPr>
          <p:spPr>
            <a:xfrm>
              <a:off x="10055575" y="1907308"/>
              <a:ext cx="959048" cy="349417"/>
            </a:xfrm>
            <a:prstGeom prst="rect">
              <a:avLst/>
            </a:prstGeom>
            <a:noFill/>
            <a:ln>
              <a:noFill/>
            </a:ln>
          </p:spPr>
          <p:txBody>
            <a:bodyPr spcFirstLastPara="1" wrap="square" lIns="91425" tIns="45700" rIns="91425" bIns="45700" anchor="t" anchorCtr="0">
              <a:noAutofit/>
            </a:bodyPr>
            <a:lstStyle>
              <a:defPPr>
                <a:defRPr lang="en-US"/>
              </a:defPPr>
              <a:lvl1pPr algn="ctr">
                <a:spcBef>
                  <a:spcPts val="600"/>
                </a:spcBef>
                <a:buClr>
                  <a:srgbClr val="313D48"/>
                </a:buClr>
                <a:buSzPts val="1400"/>
                <a:defRPr sz="1400" b="1" kern="0">
                  <a:solidFill>
                    <a:schemeClr val="bg1"/>
                  </a:solidFill>
                  <a:latin typeface="Raleway" pitchFamily="2" charset="0"/>
                  <a:cs typeface="Arial"/>
                </a:defRPr>
              </a:lvl1pPr>
            </a:lstStyle>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s-ES" sz="1200" b="1" i="0" u="none" strike="noStrike" kern="0" cap="none" spc="0" normalizeH="0" baseline="0" noProof="0" dirty="0">
                  <a:ln>
                    <a:noFill/>
                  </a:ln>
                  <a:solidFill>
                    <a:prstClr val="white"/>
                  </a:solidFill>
                  <a:effectLst/>
                  <a:uLnTx/>
                  <a:uFillTx/>
                  <a:latin typeface="+mj-lt"/>
                  <a:ea typeface="+mn-ea"/>
                  <a:cs typeface="Arial"/>
                  <a:sym typeface="Arial"/>
                </a:rPr>
                <a:t>Enterprise</a:t>
              </a:r>
              <a:endParaRPr kumimoji="0" lang="es-ES" sz="1400" b="1" i="0" u="none" strike="noStrike" kern="0" cap="none" spc="0" normalizeH="0" baseline="0" noProof="0" dirty="0">
                <a:ln>
                  <a:noFill/>
                </a:ln>
                <a:solidFill>
                  <a:prstClr val="white"/>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endParaRPr kumimoji="0" sz="1400" b="1" i="0" u="none" strike="noStrike" kern="0" cap="none" spc="0" normalizeH="0" baseline="0" noProof="0" dirty="0">
                <a:ln>
                  <a:noFill/>
                </a:ln>
                <a:solidFill>
                  <a:prstClr val="white"/>
                </a:solidFill>
                <a:effectLst/>
                <a:uLnTx/>
                <a:uFillTx/>
                <a:latin typeface="+mj-lt"/>
                <a:ea typeface="+mn-ea"/>
                <a:cs typeface="Arial"/>
                <a:sym typeface="Arial"/>
              </a:endParaRPr>
            </a:p>
          </p:txBody>
        </p:sp>
        <p:sp>
          <p:nvSpPr>
            <p:cNvPr id="15" name="Google Shape;242;p18">
              <a:extLst>
                <a:ext uri="{FF2B5EF4-FFF2-40B4-BE49-F238E27FC236}">
                  <a16:creationId xmlns:a16="http://schemas.microsoft.com/office/drawing/2014/main" id="{F37FD681-F37C-D112-C866-DE6341605DCE}"/>
                </a:ext>
              </a:extLst>
            </p:cNvPr>
            <p:cNvSpPr txBox="1"/>
            <p:nvPr/>
          </p:nvSpPr>
          <p:spPr>
            <a:xfrm>
              <a:off x="9370153" y="2747703"/>
              <a:ext cx="959048" cy="349417"/>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n-GB" sz="1200" b="1" i="0" u="none" strike="noStrike" kern="0" cap="none" spc="0" normalizeH="0" baseline="0" noProof="0" dirty="0">
                  <a:ln>
                    <a:noFill/>
                  </a:ln>
                  <a:solidFill>
                    <a:prstClr val="white"/>
                  </a:solidFill>
                  <a:effectLst/>
                  <a:uLnTx/>
                  <a:uFillTx/>
                  <a:latin typeface="+mj-lt"/>
                  <a:ea typeface="+mn-ea"/>
                  <a:cs typeface="Arial"/>
                  <a:sym typeface="Arial"/>
                </a:rPr>
                <a:t>Risk</a:t>
              </a: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1600" b="0" i="0" u="none" strike="noStrike" kern="0" cap="none" spc="0" normalizeH="0" baseline="0" noProof="0" dirty="0">
                <a:ln>
                  <a:noFill/>
                </a:ln>
                <a:solidFill>
                  <a:prstClr val="white"/>
                </a:solidFill>
                <a:effectLst/>
                <a:uLnTx/>
                <a:uFillTx/>
                <a:latin typeface="+mj-lt"/>
                <a:ea typeface="+mn-ea"/>
                <a:cs typeface="Arial"/>
                <a:sym typeface="Arial"/>
              </a:endParaRPr>
            </a:p>
          </p:txBody>
        </p:sp>
        <p:sp>
          <p:nvSpPr>
            <p:cNvPr id="16" name="Google Shape;242;p18">
              <a:extLst>
                <a:ext uri="{FF2B5EF4-FFF2-40B4-BE49-F238E27FC236}">
                  <a16:creationId xmlns:a16="http://schemas.microsoft.com/office/drawing/2014/main" id="{4F699D38-1E38-59A3-5FF2-450D569DD2F7}"/>
                </a:ext>
              </a:extLst>
            </p:cNvPr>
            <p:cNvSpPr txBox="1"/>
            <p:nvPr/>
          </p:nvSpPr>
          <p:spPr>
            <a:xfrm>
              <a:off x="10465327" y="3373742"/>
              <a:ext cx="1269519" cy="349417"/>
            </a:xfrm>
            <a:prstGeom prst="rect">
              <a:avLst/>
            </a:prstGeom>
            <a:noFill/>
            <a:ln>
              <a:noFill/>
            </a:ln>
          </p:spPr>
          <p:txBody>
            <a:bodyPr spcFirstLastPara="1" wrap="square" lIns="91425" tIns="45700" rIns="91425" bIns="45700" anchor="t" anchorCtr="0">
              <a:noAutofit/>
            </a:bodyPr>
            <a:lstStyle>
              <a:defPPr>
                <a:defRPr lang="en-US"/>
              </a:defPPr>
              <a:lvl1pPr algn="ctr">
                <a:spcBef>
                  <a:spcPts val="600"/>
                </a:spcBef>
                <a:buClr>
                  <a:srgbClr val="313D48"/>
                </a:buClr>
                <a:buSzPts val="1400"/>
                <a:defRPr sz="1200" b="1" kern="0">
                  <a:solidFill>
                    <a:schemeClr val="bg1"/>
                  </a:solidFill>
                  <a:latin typeface="Raleway" pitchFamily="2" charset="0"/>
                  <a:cs typeface="Arial"/>
                </a:defRPr>
              </a:lvl1pPr>
            </a:lstStyle>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s-ES" sz="1200" b="1" i="0" u="none" strike="noStrike" kern="0" cap="none" spc="0" normalizeH="0" baseline="0" noProof="0" dirty="0">
                  <a:ln>
                    <a:noFill/>
                  </a:ln>
                  <a:solidFill>
                    <a:prstClr val="white"/>
                  </a:solidFill>
                  <a:effectLst/>
                  <a:uLnTx/>
                  <a:uFillTx/>
                  <a:latin typeface="+mj-lt"/>
                  <a:ea typeface="+mn-ea"/>
                  <a:cs typeface="Arial"/>
                  <a:sym typeface="Arial"/>
                </a:rPr>
                <a:t>Management</a:t>
              </a:r>
            </a:p>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endParaRPr kumimoji="0" sz="1200" b="1" i="0" u="none" strike="noStrike" kern="0" cap="none" spc="0" normalizeH="0" baseline="0" noProof="0" dirty="0">
                <a:ln>
                  <a:noFill/>
                </a:ln>
                <a:solidFill>
                  <a:prstClr val="white"/>
                </a:solidFill>
                <a:effectLst/>
                <a:uLnTx/>
                <a:uFillTx/>
                <a:latin typeface="+mj-lt"/>
                <a:ea typeface="+mn-ea"/>
                <a:cs typeface="Arial"/>
                <a:sym typeface="Arial"/>
              </a:endParaRPr>
            </a:p>
          </p:txBody>
        </p:sp>
        <p:sp>
          <p:nvSpPr>
            <p:cNvPr id="17" name="Google Shape;242;p18">
              <a:extLst>
                <a:ext uri="{FF2B5EF4-FFF2-40B4-BE49-F238E27FC236}">
                  <a16:creationId xmlns:a16="http://schemas.microsoft.com/office/drawing/2014/main" id="{F3D042DB-35C0-37B3-0CEC-5A9AF3217BAE}"/>
                </a:ext>
              </a:extLst>
            </p:cNvPr>
            <p:cNvSpPr txBox="1"/>
            <p:nvPr/>
          </p:nvSpPr>
          <p:spPr>
            <a:xfrm>
              <a:off x="10916274" y="1692684"/>
              <a:ext cx="1167218" cy="778664"/>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COSO</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ISO 31000</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rgbClr val="0057B7"/>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rgbClr val="0057B7"/>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rgbClr val="0057B7"/>
                </a:solidFill>
                <a:effectLst/>
                <a:uLnTx/>
                <a:uFillTx/>
                <a:latin typeface="+mj-lt"/>
                <a:ea typeface="+mn-ea"/>
                <a:cs typeface="Arial"/>
                <a:sym typeface="Arial"/>
              </a:endParaRPr>
            </a:p>
          </p:txBody>
        </p:sp>
        <p:sp>
          <p:nvSpPr>
            <p:cNvPr id="18" name="Google Shape;242;p18">
              <a:extLst>
                <a:ext uri="{FF2B5EF4-FFF2-40B4-BE49-F238E27FC236}">
                  <a16:creationId xmlns:a16="http://schemas.microsoft.com/office/drawing/2014/main" id="{D5A8BB39-5A99-A18F-A507-B62C5D690118}"/>
                </a:ext>
              </a:extLst>
            </p:cNvPr>
            <p:cNvSpPr txBox="1"/>
            <p:nvPr/>
          </p:nvSpPr>
          <p:spPr>
            <a:xfrm>
              <a:off x="8696865" y="4135051"/>
              <a:ext cx="1480249" cy="778664"/>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INTEGRATION</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rgbClr val="0057B7"/>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rgbClr val="0057B7"/>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rgbClr val="0057B7"/>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rgbClr val="0057B7"/>
                </a:solidFill>
                <a:effectLst/>
                <a:uLnTx/>
                <a:uFillTx/>
                <a:latin typeface="+mj-lt"/>
                <a:ea typeface="+mn-ea"/>
                <a:cs typeface="Arial"/>
                <a:sym typeface="Arial"/>
              </a:endParaRPr>
            </a:p>
          </p:txBody>
        </p:sp>
      </p:grpSp>
      <p:sp>
        <p:nvSpPr>
          <p:cNvPr id="19" name="Google Shape;242;p18">
            <a:extLst>
              <a:ext uri="{FF2B5EF4-FFF2-40B4-BE49-F238E27FC236}">
                <a16:creationId xmlns:a16="http://schemas.microsoft.com/office/drawing/2014/main" id="{BE830A00-3975-7D74-2F02-0FDF61F41059}"/>
              </a:ext>
            </a:extLst>
          </p:cNvPr>
          <p:cNvSpPr txBox="1"/>
          <p:nvPr/>
        </p:nvSpPr>
        <p:spPr>
          <a:xfrm>
            <a:off x="5023930" y="3229581"/>
            <a:ext cx="1491157" cy="792629"/>
          </a:xfrm>
          <a:prstGeom prst="rect">
            <a:avLst/>
          </a:prstGeom>
          <a:solidFill>
            <a:schemeClr val="bg1">
              <a:lumMod val="95000"/>
            </a:schemeClr>
          </a:solid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0A1720"/>
              </a:buClr>
              <a:buSzPts val="1400"/>
              <a:buFontTx/>
              <a:buNone/>
              <a:tabLst/>
              <a:defRPr/>
            </a:pPr>
            <a:r>
              <a:rPr kumimoji="0" lang="en-GB" sz="1400" b="1" i="0" u="none" strike="noStrike" kern="0" cap="none" spc="0" normalizeH="0" baseline="0" noProof="0" dirty="0">
                <a:ln>
                  <a:noFill/>
                </a:ln>
                <a:solidFill>
                  <a:schemeClr val="accent1"/>
                </a:solidFill>
                <a:effectLst/>
                <a:uLnTx/>
                <a:uFillTx/>
                <a:latin typeface="+mj-lt"/>
                <a:ea typeface="+mn-ea"/>
                <a:cs typeface="Arial"/>
                <a:sym typeface="Arial"/>
              </a:rPr>
              <a:t>Throughout the company’s VALUE CHAIN</a:t>
            </a:r>
            <a:endParaRPr kumimoji="0" lang="en-U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1400" b="0" i="0" u="none" strike="noStrike" kern="0" cap="none" spc="0" normalizeH="0" baseline="0" noProof="0" dirty="0">
              <a:ln>
                <a:noFill/>
              </a:ln>
              <a:solidFill>
                <a:schemeClr val="accent1"/>
              </a:solidFill>
              <a:effectLst/>
              <a:uLnTx/>
              <a:uFillTx/>
              <a:latin typeface="+mj-lt"/>
              <a:ea typeface="+mn-ea"/>
              <a:cs typeface="+mn-cs"/>
              <a:sym typeface="Arial"/>
            </a:endParaRPr>
          </a:p>
        </p:txBody>
      </p:sp>
      <p:sp>
        <p:nvSpPr>
          <p:cNvPr id="20" name="Google Shape;242;p18">
            <a:extLst>
              <a:ext uri="{FF2B5EF4-FFF2-40B4-BE49-F238E27FC236}">
                <a16:creationId xmlns:a16="http://schemas.microsoft.com/office/drawing/2014/main" id="{47915524-93FD-7D78-C9F6-30520DDFBDCB}"/>
              </a:ext>
            </a:extLst>
          </p:cNvPr>
          <p:cNvSpPr txBox="1"/>
          <p:nvPr/>
        </p:nvSpPr>
        <p:spPr>
          <a:xfrm>
            <a:off x="322104" y="1098477"/>
            <a:ext cx="2385268" cy="2019122"/>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marR="0" lvl="0" algn="l" rtl="0">
              <a:lnSpc>
                <a:spcPct val="100000"/>
              </a:lnSpc>
              <a:spcBef>
                <a:spcPts val="0"/>
              </a:spcBef>
              <a:spcAft>
                <a:spcPts val="0"/>
              </a:spcAft>
            </a:defPPr>
            <a:lvl1pPr indent="0" fontAlgn="auto">
              <a:buClrTx/>
              <a:buSzTx/>
              <a:buFontTx/>
              <a:buNone/>
              <a:tabLst/>
              <a:defRPr kumimoji="0" b="1" spc="0" normalizeH="0" baseline="0">
                <a:ln>
                  <a:noFill/>
                </a:ln>
                <a:solidFill>
                  <a:prstClr val="white"/>
                </a:solidFill>
                <a:effectLst/>
                <a:uLnTx/>
                <a:uFillTx/>
                <a:latin typeface="Raleway" pitchFamily="2" charset="0"/>
              </a:defRPr>
            </a:lvl1pPr>
            <a:lvl4pPr marL="260350" indent="-171450" defTabSz="914400" eaLnBrk="1" fontAlgn="auto" latinLnBrk="0" hangingPunct="1">
              <a:spcBef>
                <a:spcPts val="600"/>
              </a:spcBef>
              <a:buClr>
                <a:schemeClr val="bg1"/>
              </a:buClr>
              <a:buSzPts val="1400"/>
              <a:buFont typeface="Arial" panose="020B0604020202020204" pitchFamily="34" charset="0"/>
              <a:buChar char="•"/>
              <a:tabLst/>
              <a:defRPr sz="1200" b="1">
                <a:solidFill>
                  <a:schemeClr val="bg1"/>
                </a:solidFill>
                <a:latin typeface="+mj-lt"/>
              </a:defRPr>
            </a:lvl4pPr>
          </a:lstStyle>
          <a:p>
            <a:r>
              <a:rPr lang="en-GB" sz="1200" dirty="0">
                <a:latin typeface="+mj-lt"/>
              </a:rPr>
              <a:t>Impacts, Risks &amp; Opportunities (IROs):</a:t>
            </a:r>
          </a:p>
          <a:p>
            <a:pPr marL="285750" indent="-285750">
              <a:spcBef>
                <a:spcPts val="600"/>
              </a:spcBef>
              <a:buFont typeface="Arial" panose="020B0604020202020204" pitchFamily="34" charset="0"/>
              <a:buChar char="•"/>
            </a:pPr>
            <a:r>
              <a:rPr lang="en-GB" sz="1200" dirty="0">
                <a:latin typeface="+mj-lt"/>
              </a:rPr>
              <a:t>in the Short (&lt;1 year), Medium (1 to 5 years) and Long Term (&gt;5 years)*</a:t>
            </a:r>
          </a:p>
          <a:p>
            <a:pPr marL="285750" indent="-285750">
              <a:spcBef>
                <a:spcPts val="600"/>
              </a:spcBef>
              <a:buFont typeface="Arial" panose="020B0604020202020204" pitchFamily="34" charset="0"/>
              <a:buChar char="•"/>
            </a:pPr>
            <a:r>
              <a:rPr lang="en-GB" sz="1200" dirty="0">
                <a:latin typeface="+mj-lt"/>
              </a:rPr>
              <a:t>Positive or Negative</a:t>
            </a:r>
          </a:p>
          <a:p>
            <a:pPr marL="285750" indent="-285750">
              <a:spcBef>
                <a:spcPts val="600"/>
              </a:spcBef>
              <a:buFont typeface="Arial" panose="020B0604020202020204" pitchFamily="34" charset="0"/>
              <a:buChar char="•"/>
            </a:pPr>
            <a:r>
              <a:rPr lang="en-GB" sz="1200" dirty="0">
                <a:latin typeface="+mj-lt"/>
              </a:rPr>
              <a:t>Actual or Potential</a:t>
            </a:r>
          </a:p>
        </p:txBody>
      </p:sp>
      <p:sp>
        <p:nvSpPr>
          <p:cNvPr id="21" name="Google Shape;242;p18">
            <a:extLst>
              <a:ext uri="{FF2B5EF4-FFF2-40B4-BE49-F238E27FC236}">
                <a16:creationId xmlns:a16="http://schemas.microsoft.com/office/drawing/2014/main" id="{7CE42E43-13DD-6892-1F7B-E37C6E163F1A}"/>
              </a:ext>
            </a:extLst>
          </p:cNvPr>
          <p:cNvSpPr txBox="1"/>
          <p:nvPr/>
        </p:nvSpPr>
        <p:spPr>
          <a:xfrm>
            <a:off x="3166764" y="1501826"/>
            <a:ext cx="2151852" cy="778664"/>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313D48"/>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1" i="0" u="none" strike="noStrike" kern="0" cap="none" spc="0" normalizeH="0" baseline="0" noProof="0" dirty="0">
                <a:ln>
                  <a:noFill/>
                </a:ln>
                <a:solidFill>
                  <a:schemeClr val="accent1"/>
                </a:solidFill>
                <a:effectLst/>
                <a:uLnTx/>
                <a:uFillTx/>
                <a:latin typeface="+mj-lt"/>
                <a:ea typeface="+mn-ea"/>
                <a:cs typeface="Arial"/>
              </a:rPr>
              <a:t>Inside – Out approach</a:t>
            </a:r>
            <a:endParaRPr kumimoji="0" lang="en-GB"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sp>
        <p:nvSpPr>
          <p:cNvPr id="22" name="Rectangle 21">
            <a:extLst>
              <a:ext uri="{FF2B5EF4-FFF2-40B4-BE49-F238E27FC236}">
                <a16:creationId xmlns:a16="http://schemas.microsoft.com/office/drawing/2014/main" id="{A8EB644C-97ED-B9FD-58D3-5DFB4835E0C0}"/>
              </a:ext>
            </a:extLst>
          </p:cNvPr>
          <p:cNvSpPr/>
          <p:nvPr/>
        </p:nvSpPr>
        <p:spPr>
          <a:xfrm>
            <a:off x="5353050" y="4359301"/>
            <a:ext cx="819150" cy="11747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chemeClr val="accent1"/>
              </a:solidFill>
              <a:effectLst/>
              <a:uLnTx/>
              <a:uFillTx/>
              <a:latin typeface="+mj-lt"/>
              <a:ea typeface="+mn-ea"/>
              <a:cs typeface="+mn-cs"/>
            </a:endParaRPr>
          </a:p>
        </p:txBody>
      </p:sp>
      <p:sp>
        <p:nvSpPr>
          <p:cNvPr id="23" name="Rectangle 22">
            <a:extLst>
              <a:ext uri="{FF2B5EF4-FFF2-40B4-BE49-F238E27FC236}">
                <a16:creationId xmlns:a16="http://schemas.microsoft.com/office/drawing/2014/main" id="{6386CDBC-4E47-854F-4132-519171EFD3F4}"/>
              </a:ext>
            </a:extLst>
          </p:cNvPr>
          <p:cNvSpPr/>
          <p:nvPr/>
        </p:nvSpPr>
        <p:spPr>
          <a:xfrm>
            <a:off x="5341285" y="2148598"/>
            <a:ext cx="819150" cy="69339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schemeClr val="accent1"/>
              </a:solidFill>
              <a:effectLst/>
              <a:uLnTx/>
              <a:uFillTx/>
              <a:latin typeface="+mj-lt"/>
              <a:ea typeface="+mn-ea"/>
              <a:cs typeface="+mn-cs"/>
            </a:endParaRPr>
          </a:p>
        </p:txBody>
      </p:sp>
      <p:sp>
        <p:nvSpPr>
          <p:cNvPr id="24" name="Google Shape;242;p18">
            <a:extLst>
              <a:ext uri="{FF2B5EF4-FFF2-40B4-BE49-F238E27FC236}">
                <a16:creationId xmlns:a16="http://schemas.microsoft.com/office/drawing/2014/main" id="{DC8313D6-5F96-AED9-9239-34B40E4A93D1}"/>
              </a:ext>
            </a:extLst>
          </p:cNvPr>
          <p:cNvSpPr txBox="1"/>
          <p:nvPr/>
        </p:nvSpPr>
        <p:spPr>
          <a:xfrm>
            <a:off x="4203430" y="4383499"/>
            <a:ext cx="3163342" cy="778664"/>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313D48"/>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FINANCIAL MATERIALITY</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0" i="0" u="none" strike="noStrike" kern="0" cap="none" spc="0" normalizeH="0" baseline="0" noProof="0" dirty="0">
                <a:ln>
                  <a:noFill/>
                </a:ln>
                <a:solidFill>
                  <a:srgbClr val="313D48"/>
                </a:solidFill>
                <a:effectLst/>
                <a:uLnTx/>
                <a:uFillTx/>
                <a:latin typeface="+mj-lt"/>
                <a:ea typeface="+mn-ea"/>
                <a:cs typeface="Arial"/>
              </a:rPr>
              <a:t>How sustainability issues affect the cost and access to capital and more broadly, cash flows, assets &amp; liabilities and financial results</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rgbClr val="313D48"/>
              </a:solidFill>
              <a:effectLst/>
              <a:uLnTx/>
              <a:uFillTx/>
              <a:latin typeface="+mj-lt"/>
              <a:ea typeface="+mn-ea"/>
              <a:cs typeface="Arial"/>
              <a:sym typeface="Arial"/>
            </a:endParaRPr>
          </a:p>
        </p:txBody>
      </p:sp>
      <p:sp>
        <p:nvSpPr>
          <p:cNvPr id="25" name="Google Shape;242;p18">
            <a:extLst>
              <a:ext uri="{FF2B5EF4-FFF2-40B4-BE49-F238E27FC236}">
                <a16:creationId xmlns:a16="http://schemas.microsoft.com/office/drawing/2014/main" id="{1C79E250-C114-E585-DF5D-A8047CE42AC8}"/>
              </a:ext>
            </a:extLst>
          </p:cNvPr>
          <p:cNvSpPr txBox="1"/>
          <p:nvPr/>
        </p:nvSpPr>
        <p:spPr>
          <a:xfrm>
            <a:off x="4176201" y="2157923"/>
            <a:ext cx="3149318" cy="778664"/>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1" i="0" u="none" strike="noStrike" kern="0" cap="none" spc="0" normalizeH="0" baseline="0" noProof="0" dirty="0">
                <a:ln>
                  <a:noFill/>
                </a:ln>
                <a:solidFill>
                  <a:schemeClr val="accent1"/>
                </a:solidFill>
                <a:effectLst/>
                <a:uLnTx/>
                <a:uFillTx/>
                <a:latin typeface="+mj-lt"/>
                <a:ea typeface="+mn-ea"/>
                <a:cs typeface="Arial"/>
                <a:sym typeface="Arial"/>
              </a:rPr>
              <a:t>IMPACT MATERIALITY</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0" i="0" u="none" strike="noStrike" kern="0" cap="none" spc="0" normalizeH="0" baseline="0" noProof="0" dirty="0">
                <a:ln>
                  <a:noFill/>
                </a:ln>
                <a:solidFill>
                  <a:srgbClr val="313D48"/>
                </a:solidFill>
                <a:effectLst/>
                <a:uLnTx/>
                <a:uFillTx/>
                <a:latin typeface="+mj-lt"/>
                <a:ea typeface="+mn-ea"/>
                <a:cs typeface="Arial"/>
                <a:sym typeface="Arial"/>
              </a:rPr>
              <a:t>How the company’s activities affect the environment and people </a:t>
            </a:r>
          </a:p>
          <a:p>
            <a:pPr marL="171450" marR="0" lvl="0" indent="-171450" algn="just" defTabSz="914400" rtl="0" eaLnBrk="1" fontAlgn="auto" latinLnBrk="0" hangingPunct="1">
              <a:lnSpc>
                <a:spcPct val="100000"/>
              </a:lnSpc>
              <a:spcBef>
                <a:spcPts val="0"/>
              </a:spcBef>
              <a:spcAft>
                <a:spcPts val="0"/>
              </a:spcAft>
              <a:buClr>
                <a:srgbClr val="313D48"/>
              </a:buClr>
              <a:buSzPts val="1400"/>
              <a:buFont typeface="Arial" panose="020B0604020202020204" pitchFamily="34" charset="0"/>
              <a:buChar char="•"/>
              <a:tabLst/>
              <a:defRPr/>
            </a:pPr>
            <a:endParaRPr kumimoji="0" lang="en-US" sz="1000" b="0" i="0" u="none" strike="noStrike" kern="0" cap="none" spc="0" normalizeH="0" baseline="0" noProof="0" dirty="0">
              <a:ln>
                <a:noFill/>
              </a:ln>
              <a:solidFill>
                <a:srgbClr val="313D48"/>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1400" b="0" i="0" u="none" strike="noStrike" kern="0" cap="none" spc="0" normalizeH="0" baseline="0" noProof="0" dirty="0">
              <a:ln>
                <a:noFill/>
              </a:ln>
              <a:solidFill>
                <a:srgbClr val="000000"/>
              </a:solidFill>
              <a:effectLst/>
              <a:uLnTx/>
              <a:uFillTx/>
              <a:latin typeface="+mj-lt"/>
              <a:ea typeface="+mn-ea"/>
              <a:cs typeface="+mn-cs"/>
              <a:sym typeface="Arial"/>
            </a:endParaRPr>
          </a:p>
        </p:txBody>
      </p:sp>
      <p:pic>
        <p:nvPicPr>
          <p:cNvPr id="26" name="Picture 21">
            <a:extLst>
              <a:ext uri="{FF2B5EF4-FFF2-40B4-BE49-F238E27FC236}">
                <a16:creationId xmlns:a16="http://schemas.microsoft.com/office/drawing/2014/main" id="{BAC4FEDF-D1A4-0517-C613-B92FCD69BA27}"/>
              </a:ext>
            </a:extLst>
          </p:cNvPr>
          <p:cNvPicPr>
            <a:picLocks noChangeAspect="1"/>
          </p:cNvPicPr>
          <p:nvPr/>
        </p:nvPicPr>
        <p:blipFill>
          <a:blip r:embed="rId15"/>
          <a:stretch>
            <a:fillRect/>
          </a:stretch>
        </p:blipFill>
        <p:spPr>
          <a:xfrm>
            <a:off x="7275786" y="1600012"/>
            <a:ext cx="692802" cy="449997"/>
          </a:xfrm>
          <a:prstGeom prst="rect">
            <a:avLst/>
          </a:prstGeom>
        </p:spPr>
      </p:pic>
      <p:pic>
        <p:nvPicPr>
          <p:cNvPr id="27" name="Picture 23">
            <a:extLst>
              <a:ext uri="{FF2B5EF4-FFF2-40B4-BE49-F238E27FC236}">
                <a16:creationId xmlns:a16="http://schemas.microsoft.com/office/drawing/2014/main" id="{4F2A6EED-2A95-11F9-4177-712E998677E3}"/>
              </a:ext>
            </a:extLst>
          </p:cNvPr>
          <p:cNvPicPr>
            <a:picLocks noChangeAspect="1"/>
          </p:cNvPicPr>
          <p:nvPr/>
        </p:nvPicPr>
        <p:blipFill>
          <a:blip r:embed="rId16"/>
          <a:stretch>
            <a:fillRect/>
          </a:stretch>
        </p:blipFill>
        <p:spPr>
          <a:xfrm>
            <a:off x="8089890" y="1600012"/>
            <a:ext cx="470884" cy="454484"/>
          </a:xfrm>
          <a:prstGeom prst="rect">
            <a:avLst/>
          </a:prstGeom>
        </p:spPr>
      </p:pic>
      <p:pic>
        <p:nvPicPr>
          <p:cNvPr id="28" name="Picture 14">
            <a:extLst>
              <a:ext uri="{FF2B5EF4-FFF2-40B4-BE49-F238E27FC236}">
                <a16:creationId xmlns:a16="http://schemas.microsoft.com/office/drawing/2014/main" id="{A9C0D4E1-248D-E4C2-F104-0E7C16DD5E6E}"/>
              </a:ext>
            </a:extLst>
          </p:cNvPr>
          <p:cNvPicPr>
            <a:picLocks noChangeAspect="1"/>
          </p:cNvPicPr>
          <p:nvPr/>
        </p:nvPicPr>
        <p:blipFill>
          <a:blip r:embed="rId17"/>
          <a:stretch>
            <a:fillRect/>
          </a:stretch>
        </p:blipFill>
        <p:spPr>
          <a:xfrm>
            <a:off x="3698110" y="5858752"/>
            <a:ext cx="1259069" cy="328801"/>
          </a:xfrm>
          <a:prstGeom prst="rect">
            <a:avLst/>
          </a:prstGeom>
        </p:spPr>
      </p:pic>
      <p:pic>
        <p:nvPicPr>
          <p:cNvPr id="29" name="Picture 28">
            <a:extLst>
              <a:ext uri="{FF2B5EF4-FFF2-40B4-BE49-F238E27FC236}">
                <a16:creationId xmlns:a16="http://schemas.microsoft.com/office/drawing/2014/main" id="{207C75E0-9942-8CA2-BF9E-B7B72159FE11}"/>
              </a:ext>
            </a:extLst>
          </p:cNvPr>
          <p:cNvPicPr>
            <a:picLocks noChangeAspect="1"/>
          </p:cNvPicPr>
          <p:nvPr/>
        </p:nvPicPr>
        <p:blipFill>
          <a:blip r:embed="rId18"/>
          <a:stretch>
            <a:fillRect/>
          </a:stretch>
        </p:blipFill>
        <p:spPr>
          <a:xfrm>
            <a:off x="3959975" y="6179748"/>
            <a:ext cx="673180" cy="438598"/>
          </a:xfrm>
          <a:prstGeom prst="rect">
            <a:avLst/>
          </a:prstGeom>
        </p:spPr>
      </p:pic>
      <p:pic>
        <p:nvPicPr>
          <p:cNvPr id="30" name="Picture 29">
            <a:extLst>
              <a:ext uri="{FF2B5EF4-FFF2-40B4-BE49-F238E27FC236}">
                <a16:creationId xmlns:a16="http://schemas.microsoft.com/office/drawing/2014/main" id="{0D24F7B1-3B24-BAC7-9C08-361CB3191425}"/>
              </a:ext>
            </a:extLst>
          </p:cNvPr>
          <p:cNvPicPr>
            <a:picLocks noChangeAspect="1"/>
          </p:cNvPicPr>
          <p:nvPr/>
        </p:nvPicPr>
        <p:blipFill>
          <a:blip r:embed="rId19"/>
          <a:stretch>
            <a:fillRect/>
          </a:stretch>
        </p:blipFill>
        <p:spPr>
          <a:xfrm>
            <a:off x="4280353" y="6305271"/>
            <a:ext cx="673180" cy="438599"/>
          </a:xfrm>
          <a:prstGeom prst="rect">
            <a:avLst/>
          </a:prstGeom>
        </p:spPr>
      </p:pic>
      <p:pic>
        <p:nvPicPr>
          <p:cNvPr id="31" name="Picture 33">
            <a:extLst>
              <a:ext uri="{FF2B5EF4-FFF2-40B4-BE49-F238E27FC236}">
                <a16:creationId xmlns:a16="http://schemas.microsoft.com/office/drawing/2014/main" id="{BA0A90F9-B20F-09B1-247C-D603BC58BBAE}"/>
              </a:ext>
            </a:extLst>
          </p:cNvPr>
          <p:cNvPicPr>
            <a:picLocks noChangeAspect="1"/>
          </p:cNvPicPr>
          <p:nvPr/>
        </p:nvPicPr>
        <p:blipFill>
          <a:blip r:embed="rId20"/>
          <a:stretch>
            <a:fillRect/>
          </a:stretch>
        </p:blipFill>
        <p:spPr>
          <a:xfrm>
            <a:off x="7275786" y="1117392"/>
            <a:ext cx="692802" cy="449997"/>
          </a:xfrm>
          <a:prstGeom prst="rect">
            <a:avLst/>
          </a:prstGeom>
          <a:noFill/>
          <a:ln>
            <a:noFill/>
          </a:ln>
        </p:spPr>
      </p:pic>
      <p:pic>
        <p:nvPicPr>
          <p:cNvPr id="32" name="Gráfico 7">
            <a:extLst>
              <a:ext uri="{FF2B5EF4-FFF2-40B4-BE49-F238E27FC236}">
                <a16:creationId xmlns:a16="http://schemas.microsoft.com/office/drawing/2014/main" id="{1E354050-070A-916C-7315-2BED0C32B90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066412" y="1071451"/>
            <a:ext cx="479083" cy="479083"/>
          </a:xfrm>
          <a:prstGeom prst="rect">
            <a:avLst/>
          </a:prstGeom>
        </p:spPr>
      </p:pic>
      <p:pic>
        <p:nvPicPr>
          <p:cNvPr id="33" name="Picture 22">
            <a:extLst>
              <a:ext uri="{FF2B5EF4-FFF2-40B4-BE49-F238E27FC236}">
                <a16:creationId xmlns:a16="http://schemas.microsoft.com/office/drawing/2014/main" id="{9B075C4B-2994-7629-AB9A-751D9650AC8E}"/>
              </a:ext>
            </a:extLst>
          </p:cNvPr>
          <p:cNvPicPr>
            <a:picLocks noChangeAspect="1"/>
          </p:cNvPicPr>
          <p:nvPr/>
        </p:nvPicPr>
        <p:blipFill>
          <a:blip r:embed="rId23"/>
          <a:stretch>
            <a:fillRect/>
          </a:stretch>
        </p:blipFill>
        <p:spPr>
          <a:xfrm>
            <a:off x="3053167" y="5331003"/>
            <a:ext cx="656968" cy="406043"/>
          </a:xfrm>
          <a:prstGeom prst="rect">
            <a:avLst/>
          </a:prstGeom>
          <a:noFill/>
          <a:ln>
            <a:noFill/>
          </a:ln>
        </p:spPr>
      </p:pic>
      <p:sp>
        <p:nvSpPr>
          <p:cNvPr id="34" name="Google Shape;242;p18">
            <a:extLst>
              <a:ext uri="{FF2B5EF4-FFF2-40B4-BE49-F238E27FC236}">
                <a16:creationId xmlns:a16="http://schemas.microsoft.com/office/drawing/2014/main" id="{DC8BA2B2-ABAE-6298-3D6D-CE6A942249CA}"/>
              </a:ext>
            </a:extLst>
          </p:cNvPr>
          <p:cNvSpPr txBox="1"/>
          <p:nvPr/>
        </p:nvSpPr>
        <p:spPr>
          <a:xfrm>
            <a:off x="3606839" y="5385121"/>
            <a:ext cx="416689" cy="251424"/>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1400" b="1" i="0" u="none" strike="noStrike" kern="0" cap="none" spc="0" normalizeH="0" baseline="0" noProof="0" dirty="0">
                <a:ln>
                  <a:noFill/>
                </a:ln>
                <a:solidFill>
                  <a:schemeClr val="accent1"/>
                </a:solidFill>
                <a:effectLst/>
                <a:uLnTx/>
                <a:uFillTx/>
                <a:latin typeface="+mj-lt"/>
                <a:ea typeface="+mn-ea"/>
                <a:cs typeface="Arial"/>
                <a:sym typeface="Arial"/>
              </a:rPr>
              <a:t>?</a:t>
            </a:r>
          </a:p>
          <a:p>
            <a:pPr marL="171450" marR="0" lvl="0" indent="-171450" algn="just" defTabSz="914400" rtl="0" eaLnBrk="1" fontAlgn="auto" latinLnBrk="0" hangingPunct="1">
              <a:lnSpc>
                <a:spcPct val="100000"/>
              </a:lnSpc>
              <a:spcBef>
                <a:spcPts val="0"/>
              </a:spcBef>
              <a:spcAft>
                <a:spcPts val="0"/>
              </a:spcAft>
              <a:buClr>
                <a:srgbClr val="313D48"/>
              </a:buClr>
              <a:buSzPts val="1400"/>
              <a:buFont typeface="Arial" panose="020B0604020202020204" pitchFamily="34" charset="0"/>
              <a:buChar char="•"/>
              <a:tabLst/>
              <a:defRPr/>
            </a:pPr>
            <a:endParaRPr kumimoji="0" lang="en-US" sz="1000" b="1" i="0" u="none" strike="noStrike" kern="0" cap="none" spc="0" normalizeH="0" baseline="0" noProof="0" dirty="0">
              <a:ln>
                <a:noFill/>
              </a:ln>
              <a:solidFill>
                <a:schemeClr val="accent1"/>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1400" b="1" i="0" u="none" strike="noStrike" kern="0" cap="none" spc="0" normalizeH="0" baseline="0" noProof="0" dirty="0">
              <a:ln>
                <a:noFill/>
              </a:ln>
              <a:solidFill>
                <a:schemeClr val="accent1"/>
              </a:solidFill>
              <a:effectLst/>
              <a:uLnTx/>
              <a:uFillTx/>
              <a:latin typeface="+mj-lt"/>
              <a:ea typeface="+mn-ea"/>
              <a:cs typeface="+mn-cs"/>
              <a:sym typeface="Arial"/>
            </a:endParaRPr>
          </a:p>
        </p:txBody>
      </p:sp>
      <p:sp>
        <p:nvSpPr>
          <p:cNvPr id="35" name="Google Shape;242;p18">
            <a:extLst>
              <a:ext uri="{FF2B5EF4-FFF2-40B4-BE49-F238E27FC236}">
                <a16:creationId xmlns:a16="http://schemas.microsoft.com/office/drawing/2014/main" id="{390CDD80-7BAF-4340-0672-CACEE266520E}"/>
              </a:ext>
            </a:extLst>
          </p:cNvPr>
          <p:cNvSpPr txBox="1"/>
          <p:nvPr/>
        </p:nvSpPr>
        <p:spPr>
          <a:xfrm>
            <a:off x="338780" y="3532602"/>
            <a:ext cx="2377801" cy="2413992"/>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marR="0" lvl="0" algn="l" rtl="0">
              <a:lnSpc>
                <a:spcPct val="100000"/>
              </a:lnSpc>
              <a:spcBef>
                <a:spcPts val="0"/>
              </a:spcBef>
              <a:spcAft>
                <a:spcPts val="0"/>
              </a:spcAft>
              <a:defRPr/>
            </a:defPPr>
            <a:lvl1pPr indent="0" fontAlgn="auto">
              <a:buClrTx/>
              <a:buSzTx/>
              <a:buFontTx/>
              <a:buNone/>
              <a:tabLst/>
              <a:defRPr kumimoji="0" sz="1200" b="1" spc="0" normalizeH="0" baseline="0">
                <a:ln>
                  <a:noFill/>
                </a:ln>
                <a:solidFill>
                  <a:prstClr val="white"/>
                </a:solidFill>
                <a:effectLst/>
                <a:uLnTx/>
                <a:uFillTx/>
                <a:latin typeface="+mj-lt"/>
              </a:defRPr>
            </a:lvl1pPr>
            <a:lvl4pPr marL="260350" indent="-171450" defTabSz="914400" eaLnBrk="1" fontAlgn="auto" latinLnBrk="0" hangingPunct="1">
              <a:spcBef>
                <a:spcPts val="600"/>
              </a:spcBef>
              <a:buClr>
                <a:schemeClr val="bg1"/>
              </a:buClr>
              <a:buSzPts val="1400"/>
              <a:buFont typeface="Arial" panose="020B0604020202020204" pitchFamily="34" charset="0"/>
              <a:buChar char="•"/>
              <a:tabLst/>
              <a:defRPr sz="1200" b="1">
                <a:solidFill>
                  <a:schemeClr val="bg1"/>
                </a:solidFill>
                <a:latin typeface="+mj-lt"/>
              </a:defRPr>
            </a:lvl4pPr>
          </a:lstStyle>
          <a:p>
            <a:pPr>
              <a:spcBef>
                <a:spcPts val="600"/>
              </a:spcBef>
            </a:pPr>
            <a:r>
              <a:rPr lang="en-GB" dirty="0"/>
              <a:t>Material topics vary per sector:</a:t>
            </a:r>
          </a:p>
          <a:p>
            <a:pPr marL="171450" indent="-171450">
              <a:spcBef>
                <a:spcPts val="600"/>
              </a:spcBef>
              <a:buFont typeface="Arial" panose="020B0604020202020204" pitchFamily="34" charset="0"/>
              <a:buChar char="•"/>
            </a:pPr>
            <a:r>
              <a:rPr lang="en-GB" dirty="0"/>
              <a:t>Textile: labour conditions, living wage, water consumption</a:t>
            </a:r>
          </a:p>
          <a:p>
            <a:pPr marL="171450" indent="-171450">
              <a:spcBef>
                <a:spcPts val="600"/>
              </a:spcBef>
              <a:buFont typeface="Arial" panose="020B0604020202020204" pitchFamily="34" charset="0"/>
              <a:buChar char="•"/>
            </a:pPr>
            <a:r>
              <a:rPr lang="en-GB" dirty="0"/>
              <a:t>Real estate, Cement, metals: Climate</a:t>
            </a:r>
          </a:p>
          <a:p>
            <a:pPr marL="171450" indent="-171450">
              <a:spcBef>
                <a:spcPts val="600"/>
              </a:spcBef>
              <a:buFont typeface="Arial" panose="020B0604020202020204" pitchFamily="34" charset="0"/>
              <a:buChar char="•"/>
            </a:pPr>
            <a:r>
              <a:rPr lang="en-GB" dirty="0"/>
              <a:t>Food and Cosmetics: packaging, waste, deforestation   </a:t>
            </a:r>
          </a:p>
        </p:txBody>
      </p:sp>
      <p:graphicFrame>
        <p:nvGraphicFramePr>
          <p:cNvPr id="36" name="Table 35">
            <a:extLst>
              <a:ext uri="{FF2B5EF4-FFF2-40B4-BE49-F238E27FC236}">
                <a16:creationId xmlns:a16="http://schemas.microsoft.com/office/drawing/2014/main" id="{51B41550-8D72-97FA-E508-05CC237872D4}"/>
              </a:ext>
            </a:extLst>
          </p:cNvPr>
          <p:cNvGraphicFramePr>
            <a:graphicFrameLocks noGrp="1"/>
          </p:cNvGraphicFramePr>
          <p:nvPr>
            <p:extLst>
              <p:ext uri="{D42A27DB-BD31-4B8C-83A1-F6EECF244321}">
                <p14:modId xmlns:p14="http://schemas.microsoft.com/office/powerpoint/2010/main" val="1272009844"/>
              </p:ext>
            </p:extLst>
          </p:nvPr>
        </p:nvGraphicFramePr>
        <p:xfrm>
          <a:off x="9917997" y="4285872"/>
          <a:ext cx="1480248" cy="1554795"/>
        </p:xfrm>
        <a:graphic>
          <a:graphicData uri="http://schemas.openxmlformats.org/drawingml/2006/table">
            <a:tbl>
              <a:tblPr firstRow="1" bandRow="1">
                <a:tableStyleId>{5C22544A-7EE6-4342-B048-85BDC9FD1C3A}</a:tableStyleId>
              </a:tblPr>
              <a:tblGrid>
                <a:gridCol w="370062">
                  <a:extLst>
                    <a:ext uri="{9D8B030D-6E8A-4147-A177-3AD203B41FA5}">
                      <a16:colId xmlns:a16="http://schemas.microsoft.com/office/drawing/2014/main" val="2119058984"/>
                    </a:ext>
                  </a:extLst>
                </a:gridCol>
                <a:gridCol w="370062">
                  <a:extLst>
                    <a:ext uri="{9D8B030D-6E8A-4147-A177-3AD203B41FA5}">
                      <a16:colId xmlns:a16="http://schemas.microsoft.com/office/drawing/2014/main" val="4116706583"/>
                    </a:ext>
                  </a:extLst>
                </a:gridCol>
                <a:gridCol w="370062">
                  <a:extLst>
                    <a:ext uri="{9D8B030D-6E8A-4147-A177-3AD203B41FA5}">
                      <a16:colId xmlns:a16="http://schemas.microsoft.com/office/drawing/2014/main" val="53350332"/>
                    </a:ext>
                  </a:extLst>
                </a:gridCol>
                <a:gridCol w="370062">
                  <a:extLst>
                    <a:ext uri="{9D8B030D-6E8A-4147-A177-3AD203B41FA5}">
                      <a16:colId xmlns:a16="http://schemas.microsoft.com/office/drawing/2014/main" val="880172421"/>
                    </a:ext>
                  </a:extLst>
                </a:gridCol>
              </a:tblGrid>
              <a:tr h="310959">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61736418"/>
                  </a:ext>
                </a:extLst>
              </a:tr>
              <a:tr h="310959">
                <a:tc>
                  <a:txBody>
                    <a:bodyPr/>
                    <a:lstStyle/>
                    <a:p>
                      <a:endParaRPr lang="es-ES" dirty="0"/>
                    </a:p>
                  </a:txBody>
                  <a:tcPr>
                    <a:lnT w="38100" cmpd="sng">
                      <a:noFill/>
                    </a:lnT>
                    <a:solidFill>
                      <a:schemeClr val="accent1">
                        <a:lumMod val="60000"/>
                        <a:lumOff val="40000"/>
                      </a:schemeClr>
                    </a:solidFill>
                  </a:tcPr>
                </a:tc>
                <a:tc>
                  <a:txBody>
                    <a:bodyPr/>
                    <a:lstStyle/>
                    <a:p>
                      <a:endParaRPr lang="es-ES" dirty="0"/>
                    </a:p>
                  </a:txBody>
                  <a:tcPr>
                    <a:lnT w="38100" cmpd="sng">
                      <a:noFill/>
                    </a:lnT>
                    <a:solidFill>
                      <a:schemeClr val="accent1">
                        <a:lumMod val="60000"/>
                        <a:lumOff val="40000"/>
                      </a:schemeClr>
                    </a:solidFill>
                  </a:tcPr>
                </a:tc>
                <a:tc>
                  <a:txBody>
                    <a:bodyPr/>
                    <a:lstStyle/>
                    <a:p>
                      <a:endParaRPr lang="es-ES" dirty="0"/>
                    </a:p>
                  </a:txBody>
                  <a:tcPr>
                    <a:lnT w="38100" cmpd="sng">
                      <a:noFill/>
                    </a:lnT>
                    <a:solidFill>
                      <a:schemeClr val="accent1"/>
                    </a:solidFill>
                  </a:tcPr>
                </a:tc>
                <a:tc>
                  <a:txBody>
                    <a:bodyPr/>
                    <a:lstStyle/>
                    <a:p>
                      <a:endParaRPr lang="es-ES" dirty="0"/>
                    </a:p>
                  </a:txBody>
                  <a:tcPr>
                    <a:lnT w="38100" cmpd="sng">
                      <a:noFill/>
                    </a:lnT>
                    <a:solidFill>
                      <a:schemeClr val="accent1"/>
                    </a:solidFill>
                  </a:tcPr>
                </a:tc>
                <a:extLst>
                  <a:ext uri="{0D108BD9-81ED-4DB2-BD59-A6C34878D82A}">
                    <a16:rowId xmlns:a16="http://schemas.microsoft.com/office/drawing/2014/main" val="1793137229"/>
                  </a:ext>
                </a:extLst>
              </a:tr>
              <a:tr h="310959">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solidFill>
                  </a:tcPr>
                </a:tc>
                <a:tc>
                  <a:txBody>
                    <a:bodyPr/>
                    <a:lstStyle/>
                    <a:p>
                      <a:endParaRPr lang="es-ES" dirty="0"/>
                    </a:p>
                  </a:txBody>
                  <a:tcPr>
                    <a:solidFill>
                      <a:schemeClr val="accent1"/>
                    </a:solidFill>
                  </a:tcPr>
                </a:tc>
                <a:extLst>
                  <a:ext uri="{0D108BD9-81ED-4DB2-BD59-A6C34878D82A}">
                    <a16:rowId xmlns:a16="http://schemas.microsoft.com/office/drawing/2014/main" val="1841752002"/>
                  </a:ext>
                </a:extLst>
              </a:tr>
              <a:tr h="310959">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extLst>
                  <a:ext uri="{0D108BD9-81ED-4DB2-BD59-A6C34878D82A}">
                    <a16:rowId xmlns:a16="http://schemas.microsoft.com/office/drawing/2014/main" val="2200107782"/>
                  </a:ext>
                </a:extLst>
              </a:tr>
              <a:tr h="310959">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extLst>
                  <a:ext uri="{0D108BD9-81ED-4DB2-BD59-A6C34878D82A}">
                    <a16:rowId xmlns:a16="http://schemas.microsoft.com/office/drawing/2014/main" val="2794938672"/>
                  </a:ext>
                </a:extLst>
              </a:tr>
            </a:tbl>
          </a:graphicData>
        </a:graphic>
      </p:graphicFrame>
      <p:sp>
        <p:nvSpPr>
          <p:cNvPr id="37" name="Google Shape;242;p18">
            <a:extLst>
              <a:ext uri="{FF2B5EF4-FFF2-40B4-BE49-F238E27FC236}">
                <a16:creationId xmlns:a16="http://schemas.microsoft.com/office/drawing/2014/main" id="{172C0F58-DF7D-62E8-DD60-9D5FF4FBB19A}"/>
              </a:ext>
            </a:extLst>
          </p:cNvPr>
          <p:cNvSpPr txBox="1"/>
          <p:nvPr/>
        </p:nvSpPr>
        <p:spPr>
          <a:xfrm rot="16200000">
            <a:off x="9136150" y="5117822"/>
            <a:ext cx="1308825" cy="26253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n-GB" sz="800" b="1" i="0" u="none" strike="noStrike" kern="0" cap="none" spc="0" normalizeH="0" baseline="0" noProof="0" dirty="0">
                <a:ln>
                  <a:noFill/>
                </a:ln>
                <a:solidFill>
                  <a:schemeClr val="accent1"/>
                </a:solidFill>
                <a:effectLst/>
                <a:uLnTx/>
                <a:uFillTx/>
                <a:latin typeface="+mj-lt"/>
                <a:ea typeface="+mn-ea"/>
                <a:cs typeface="Arial"/>
                <a:sym typeface="Arial"/>
              </a:rPr>
              <a:t>IMPACT MATERIALITY</a:t>
            </a:r>
            <a:endParaRPr kumimoji="0" lang="en-US" sz="800" b="0" i="0" u="none" strike="noStrike" kern="0" cap="none" spc="0" normalizeH="0" baseline="0" noProof="0" dirty="0">
              <a:ln>
                <a:noFill/>
              </a:ln>
              <a:solidFill>
                <a:schemeClr val="accent1"/>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800" b="0" i="0" u="none" strike="noStrike" kern="0" cap="none" spc="0" normalizeH="0" baseline="0" noProof="0" dirty="0">
              <a:ln>
                <a:noFill/>
              </a:ln>
              <a:solidFill>
                <a:schemeClr val="accent1"/>
              </a:solidFill>
              <a:effectLst/>
              <a:uLnTx/>
              <a:uFillTx/>
              <a:latin typeface="+mj-lt"/>
              <a:ea typeface="+mn-ea"/>
              <a:cs typeface="+mn-cs"/>
              <a:sym typeface="Arial"/>
            </a:endParaRPr>
          </a:p>
        </p:txBody>
      </p:sp>
      <p:sp>
        <p:nvSpPr>
          <p:cNvPr id="38" name="Google Shape;242;p18">
            <a:extLst>
              <a:ext uri="{FF2B5EF4-FFF2-40B4-BE49-F238E27FC236}">
                <a16:creationId xmlns:a16="http://schemas.microsoft.com/office/drawing/2014/main" id="{0A31C297-73BE-6F20-1EDE-BFF8CAEA320E}"/>
              </a:ext>
            </a:extLst>
          </p:cNvPr>
          <p:cNvSpPr txBox="1"/>
          <p:nvPr/>
        </p:nvSpPr>
        <p:spPr>
          <a:xfrm>
            <a:off x="9915782" y="5916667"/>
            <a:ext cx="1481452" cy="26253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lang="en-GB" sz="800" b="1" kern="0" dirty="0">
                <a:solidFill>
                  <a:schemeClr val="accent1"/>
                </a:solidFill>
                <a:latin typeface="+mj-lt"/>
                <a:cs typeface="Arial"/>
                <a:sym typeface="Arial"/>
              </a:rPr>
              <a:t>FINANCIAL</a:t>
            </a:r>
            <a:r>
              <a:rPr kumimoji="0" lang="en-GB" sz="800" b="1" i="0" u="none" strike="noStrike" kern="0" cap="none" spc="0" normalizeH="0" baseline="0" noProof="0" dirty="0">
                <a:ln>
                  <a:noFill/>
                </a:ln>
                <a:solidFill>
                  <a:schemeClr val="accent1"/>
                </a:solidFill>
                <a:effectLst/>
                <a:uLnTx/>
                <a:uFillTx/>
                <a:latin typeface="+mj-lt"/>
                <a:ea typeface="+mn-ea"/>
                <a:cs typeface="Arial"/>
                <a:sym typeface="Arial"/>
              </a:rPr>
              <a:t> MATERIALITY</a:t>
            </a:r>
            <a:endParaRPr kumimoji="0" lang="en-US" sz="800" b="0" i="0" u="none" strike="noStrike" kern="0" cap="none" spc="0" normalizeH="0" baseline="0" noProof="0" dirty="0">
              <a:ln>
                <a:noFill/>
              </a:ln>
              <a:solidFill>
                <a:schemeClr val="accent1"/>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800" b="0" i="0" u="none" strike="noStrike" kern="0" cap="none" spc="0" normalizeH="0" baseline="0" noProof="0" dirty="0">
              <a:ln>
                <a:noFill/>
              </a:ln>
              <a:solidFill>
                <a:schemeClr val="accent1"/>
              </a:solidFill>
              <a:effectLst/>
              <a:uLnTx/>
              <a:uFillTx/>
              <a:latin typeface="+mj-lt"/>
              <a:ea typeface="+mn-ea"/>
              <a:cs typeface="+mn-cs"/>
              <a:sym typeface="Arial"/>
            </a:endParaRPr>
          </a:p>
        </p:txBody>
      </p:sp>
      <p:grpSp>
        <p:nvGrpSpPr>
          <p:cNvPr id="45" name="Group 44">
            <a:extLst>
              <a:ext uri="{FF2B5EF4-FFF2-40B4-BE49-F238E27FC236}">
                <a16:creationId xmlns:a16="http://schemas.microsoft.com/office/drawing/2014/main" id="{0D709F3A-4C64-987E-E18B-7F8F9D7D814D}"/>
              </a:ext>
            </a:extLst>
          </p:cNvPr>
          <p:cNvGrpSpPr/>
          <p:nvPr/>
        </p:nvGrpSpPr>
        <p:grpSpPr>
          <a:xfrm>
            <a:off x="10025280" y="758023"/>
            <a:ext cx="1340957" cy="914400"/>
            <a:chOff x="10025280" y="758023"/>
            <a:chExt cx="1340957" cy="914400"/>
          </a:xfrm>
        </p:grpSpPr>
        <p:pic>
          <p:nvPicPr>
            <p:cNvPr id="43" name="Graphic 42" descr="Lights On with solid fill">
              <a:extLst>
                <a:ext uri="{FF2B5EF4-FFF2-40B4-BE49-F238E27FC236}">
                  <a16:creationId xmlns:a16="http://schemas.microsoft.com/office/drawing/2014/main" id="{05C80679-1669-A1E9-229A-6ABC65F9D1D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246854" y="758023"/>
              <a:ext cx="914400" cy="914400"/>
            </a:xfrm>
            <a:prstGeom prst="rect">
              <a:avLst/>
            </a:prstGeom>
          </p:spPr>
        </p:pic>
        <p:sp>
          <p:nvSpPr>
            <p:cNvPr id="44" name="Google Shape;242;p18">
              <a:extLst>
                <a:ext uri="{FF2B5EF4-FFF2-40B4-BE49-F238E27FC236}">
                  <a16:creationId xmlns:a16="http://schemas.microsoft.com/office/drawing/2014/main" id="{833A7122-3440-60B1-EAE4-65EB6D037388}"/>
                </a:ext>
              </a:extLst>
            </p:cNvPr>
            <p:cNvSpPr txBox="1"/>
            <p:nvPr/>
          </p:nvSpPr>
          <p:spPr>
            <a:xfrm>
              <a:off x="10025280" y="1030905"/>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grpSp>
    </p:spTree>
    <p:extLst>
      <p:ext uri="{BB962C8B-B14F-4D97-AF65-F5344CB8AC3E}">
        <p14:creationId xmlns:p14="http://schemas.microsoft.com/office/powerpoint/2010/main" val="340617356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graphicFrame>
        <p:nvGraphicFramePr>
          <p:cNvPr id="37" name="Table 36">
            <a:extLst>
              <a:ext uri="{FF2B5EF4-FFF2-40B4-BE49-F238E27FC236}">
                <a16:creationId xmlns:a16="http://schemas.microsoft.com/office/drawing/2014/main" id="{A424C8CD-464A-73A0-D328-B62279172981}"/>
              </a:ext>
            </a:extLst>
          </p:cNvPr>
          <p:cNvGraphicFramePr>
            <a:graphicFrameLocks noGrp="1"/>
          </p:cNvGraphicFramePr>
          <p:nvPr>
            <p:extLst>
              <p:ext uri="{D42A27DB-BD31-4B8C-83A1-F6EECF244321}">
                <p14:modId xmlns:p14="http://schemas.microsoft.com/office/powerpoint/2010/main" val="322355225"/>
              </p:ext>
            </p:extLst>
          </p:nvPr>
        </p:nvGraphicFramePr>
        <p:xfrm>
          <a:off x="9987499" y="888440"/>
          <a:ext cx="1480248" cy="1554795"/>
        </p:xfrm>
        <a:graphic>
          <a:graphicData uri="http://schemas.openxmlformats.org/drawingml/2006/table">
            <a:tbl>
              <a:tblPr firstRow="1" bandRow="1">
                <a:tableStyleId>{5C22544A-7EE6-4342-B048-85BDC9FD1C3A}</a:tableStyleId>
              </a:tblPr>
              <a:tblGrid>
                <a:gridCol w="370062">
                  <a:extLst>
                    <a:ext uri="{9D8B030D-6E8A-4147-A177-3AD203B41FA5}">
                      <a16:colId xmlns:a16="http://schemas.microsoft.com/office/drawing/2014/main" val="2119058984"/>
                    </a:ext>
                  </a:extLst>
                </a:gridCol>
                <a:gridCol w="370062">
                  <a:extLst>
                    <a:ext uri="{9D8B030D-6E8A-4147-A177-3AD203B41FA5}">
                      <a16:colId xmlns:a16="http://schemas.microsoft.com/office/drawing/2014/main" val="4116706583"/>
                    </a:ext>
                  </a:extLst>
                </a:gridCol>
                <a:gridCol w="370062">
                  <a:extLst>
                    <a:ext uri="{9D8B030D-6E8A-4147-A177-3AD203B41FA5}">
                      <a16:colId xmlns:a16="http://schemas.microsoft.com/office/drawing/2014/main" val="53350332"/>
                    </a:ext>
                  </a:extLst>
                </a:gridCol>
                <a:gridCol w="370062">
                  <a:extLst>
                    <a:ext uri="{9D8B030D-6E8A-4147-A177-3AD203B41FA5}">
                      <a16:colId xmlns:a16="http://schemas.microsoft.com/office/drawing/2014/main" val="880172421"/>
                    </a:ext>
                  </a:extLst>
                </a:gridCol>
              </a:tblGrid>
              <a:tr h="310959">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s-E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61736418"/>
                  </a:ext>
                </a:extLst>
              </a:tr>
              <a:tr h="310959">
                <a:tc>
                  <a:txBody>
                    <a:bodyPr/>
                    <a:lstStyle/>
                    <a:p>
                      <a:endParaRPr lang="es-ES" dirty="0"/>
                    </a:p>
                  </a:txBody>
                  <a:tcPr>
                    <a:lnT w="38100" cmpd="sng">
                      <a:noFill/>
                    </a:lnT>
                    <a:solidFill>
                      <a:schemeClr val="accent1">
                        <a:lumMod val="60000"/>
                        <a:lumOff val="40000"/>
                      </a:schemeClr>
                    </a:solidFill>
                  </a:tcPr>
                </a:tc>
                <a:tc>
                  <a:txBody>
                    <a:bodyPr/>
                    <a:lstStyle/>
                    <a:p>
                      <a:endParaRPr lang="es-ES" dirty="0"/>
                    </a:p>
                  </a:txBody>
                  <a:tcPr>
                    <a:lnT w="38100" cmpd="sng">
                      <a:noFill/>
                    </a:lnT>
                    <a:solidFill>
                      <a:schemeClr val="accent1">
                        <a:lumMod val="60000"/>
                        <a:lumOff val="40000"/>
                      </a:schemeClr>
                    </a:solidFill>
                  </a:tcPr>
                </a:tc>
                <a:tc>
                  <a:txBody>
                    <a:bodyPr/>
                    <a:lstStyle/>
                    <a:p>
                      <a:endParaRPr lang="es-ES" dirty="0"/>
                    </a:p>
                  </a:txBody>
                  <a:tcPr>
                    <a:lnT w="38100" cmpd="sng">
                      <a:noFill/>
                    </a:lnT>
                    <a:solidFill>
                      <a:schemeClr val="accent1"/>
                    </a:solidFill>
                  </a:tcPr>
                </a:tc>
                <a:tc>
                  <a:txBody>
                    <a:bodyPr/>
                    <a:lstStyle/>
                    <a:p>
                      <a:endParaRPr lang="es-ES" dirty="0"/>
                    </a:p>
                  </a:txBody>
                  <a:tcPr>
                    <a:lnT w="38100" cmpd="sng">
                      <a:noFill/>
                    </a:lnT>
                    <a:solidFill>
                      <a:schemeClr val="accent1"/>
                    </a:solidFill>
                  </a:tcPr>
                </a:tc>
                <a:extLst>
                  <a:ext uri="{0D108BD9-81ED-4DB2-BD59-A6C34878D82A}">
                    <a16:rowId xmlns:a16="http://schemas.microsoft.com/office/drawing/2014/main" val="1793137229"/>
                  </a:ext>
                </a:extLst>
              </a:tr>
              <a:tr h="310959">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solidFill>
                  </a:tcPr>
                </a:tc>
                <a:tc>
                  <a:txBody>
                    <a:bodyPr/>
                    <a:lstStyle/>
                    <a:p>
                      <a:endParaRPr lang="es-ES" dirty="0"/>
                    </a:p>
                  </a:txBody>
                  <a:tcPr>
                    <a:solidFill>
                      <a:schemeClr val="accent1"/>
                    </a:solidFill>
                  </a:tcPr>
                </a:tc>
                <a:extLst>
                  <a:ext uri="{0D108BD9-81ED-4DB2-BD59-A6C34878D82A}">
                    <a16:rowId xmlns:a16="http://schemas.microsoft.com/office/drawing/2014/main" val="1841752002"/>
                  </a:ext>
                </a:extLst>
              </a:tr>
              <a:tr h="310959">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extLst>
                  <a:ext uri="{0D108BD9-81ED-4DB2-BD59-A6C34878D82A}">
                    <a16:rowId xmlns:a16="http://schemas.microsoft.com/office/drawing/2014/main" val="2200107782"/>
                  </a:ext>
                </a:extLst>
              </a:tr>
              <a:tr h="310959">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20000"/>
                        <a:lumOff val="80000"/>
                      </a:schemeClr>
                    </a:solidFill>
                  </a:tcPr>
                </a:tc>
                <a:tc>
                  <a:txBody>
                    <a:bodyPr/>
                    <a:lstStyle/>
                    <a:p>
                      <a:endParaRPr lang="es-ES" dirty="0"/>
                    </a:p>
                  </a:txBody>
                  <a:tcPr>
                    <a:solidFill>
                      <a:schemeClr val="accent1">
                        <a:lumMod val="60000"/>
                        <a:lumOff val="40000"/>
                      </a:schemeClr>
                    </a:solidFill>
                  </a:tcPr>
                </a:tc>
                <a:tc>
                  <a:txBody>
                    <a:bodyPr/>
                    <a:lstStyle/>
                    <a:p>
                      <a:endParaRPr lang="es-ES" dirty="0"/>
                    </a:p>
                  </a:txBody>
                  <a:tcPr>
                    <a:solidFill>
                      <a:schemeClr val="accent1">
                        <a:lumMod val="60000"/>
                        <a:lumOff val="40000"/>
                      </a:schemeClr>
                    </a:solidFill>
                  </a:tcPr>
                </a:tc>
                <a:extLst>
                  <a:ext uri="{0D108BD9-81ED-4DB2-BD59-A6C34878D82A}">
                    <a16:rowId xmlns:a16="http://schemas.microsoft.com/office/drawing/2014/main" val="2794938672"/>
                  </a:ext>
                </a:extLst>
              </a:tr>
            </a:tbl>
          </a:graphicData>
        </a:graphic>
      </p:graphicFrame>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5</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240508"/>
            <a:ext cx="11015403"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22B573"/>
                </a:solidFill>
                <a:effectLst/>
                <a:uLnTx/>
                <a:uFillTx/>
                <a:latin typeface="+mj-lt"/>
                <a:ea typeface="Arial"/>
                <a:cs typeface="Arial"/>
                <a:sym typeface="Arial"/>
              </a:rPr>
              <a:t>The power of benchmarking</a:t>
            </a:r>
          </a:p>
        </p:txBody>
      </p:sp>
      <p:pic>
        <p:nvPicPr>
          <p:cNvPr id="6" name="Google Shape;185;p13">
            <a:extLst>
              <a:ext uri="{FF2B5EF4-FFF2-40B4-BE49-F238E27FC236}">
                <a16:creationId xmlns:a16="http://schemas.microsoft.com/office/drawing/2014/main" id="{0EE8FF4A-F8A7-96CA-C521-BA47F1111665}"/>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sp>
        <p:nvSpPr>
          <p:cNvPr id="3" name="Google Shape;194;p14">
            <a:extLst>
              <a:ext uri="{FF2B5EF4-FFF2-40B4-BE49-F238E27FC236}">
                <a16:creationId xmlns:a16="http://schemas.microsoft.com/office/drawing/2014/main" id="{D9AEB6FC-1F45-4C10-4898-E868E0E1A0D0}"/>
              </a:ext>
            </a:extLst>
          </p:cNvPr>
          <p:cNvSpPr txBox="1"/>
          <p:nvPr/>
        </p:nvSpPr>
        <p:spPr>
          <a:xfrm>
            <a:off x="933105" y="5786133"/>
            <a:ext cx="3708191" cy="553957"/>
          </a:xfrm>
          <a:prstGeom prst="rect">
            <a:avLst/>
          </a:prstGeom>
          <a:noFill/>
          <a:ln>
            <a:noFill/>
          </a:ln>
        </p:spPr>
        <p:txBody>
          <a:bodyPr spcFirstLastPara="1" wrap="square" lIns="91425" tIns="45700" rIns="91425" bIns="45700" anchor="t" anchorCtr="0">
            <a:noAutofit/>
          </a:bodyPr>
          <a:lstStyle>
            <a:defPPr>
              <a:defRPr lang="en-US"/>
            </a:defPPr>
            <a:lvl1pPr marR="0" lvl="0" indent="0" fontAlgn="auto">
              <a:lnSpc>
                <a:spcPct val="100000"/>
              </a:lnSpc>
              <a:spcBef>
                <a:spcPts val="0"/>
              </a:spcBef>
              <a:spcAft>
                <a:spcPts val="0"/>
              </a:spcAft>
              <a:buClr>
                <a:srgbClr val="0A1720"/>
              </a:buClr>
              <a:buSzPts val="1400"/>
              <a:buFont typeface="Arial"/>
              <a:buNone/>
              <a:tabLst/>
              <a:defRPr sz="1000" kern="0">
                <a:solidFill>
                  <a:srgbClr val="313D48"/>
                </a:solidFill>
                <a:latin typeface="Raleway" pitchFamily="2" charset="0"/>
                <a:cs typeface="Arial"/>
              </a:defRPr>
            </a:lvl1pPr>
          </a:lstStyle>
          <a:p>
            <a:pPr marL="0" marR="0" lvl="0" indent="0" algn="l" defTabSz="914400" rtl="0" eaLnBrk="1" fontAlgn="auto" latinLnBrk="0" hangingPunct="1">
              <a:lnSpc>
                <a:spcPct val="100000"/>
              </a:lnSpc>
              <a:spcBef>
                <a:spcPts val="0"/>
              </a:spcBef>
              <a:spcAft>
                <a:spcPts val="0"/>
              </a:spcAft>
              <a:buClr>
                <a:srgbClr val="0A1720"/>
              </a:buClr>
              <a:buSzPts val="1400"/>
              <a:buFont typeface="Arial"/>
              <a:buNone/>
              <a:tabLst/>
              <a:defRPr/>
            </a:pPr>
            <a:r>
              <a:rPr kumimoji="0" lang="en-GB" sz="1000" b="0" i="0" u="none" strike="noStrike" kern="0" cap="none" spc="0" normalizeH="0" baseline="0" dirty="0">
                <a:ln>
                  <a:noFill/>
                </a:ln>
                <a:solidFill>
                  <a:schemeClr val="tx1"/>
                </a:solidFill>
                <a:effectLst/>
                <a:uLnTx/>
                <a:uFillTx/>
                <a:latin typeface="+mj-lt"/>
                <a:ea typeface="+mn-ea"/>
                <a:cs typeface="Arial"/>
                <a:sym typeface="Arial"/>
              </a:rPr>
              <a:t>Source: own study based on ca. 3400 sustainability reports.</a:t>
            </a:r>
          </a:p>
          <a:p>
            <a:pPr marL="0" marR="0" lvl="0" indent="0" algn="l" defTabSz="914400" rtl="0" eaLnBrk="1" fontAlgn="auto" latinLnBrk="0" hangingPunct="1">
              <a:lnSpc>
                <a:spcPct val="100000"/>
              </a:lnSpc>
              <a:spcBef>
                <a:spcPts val="0"/>
              </a:spcBef>
              <a:spcAft>
                <a:spcPts val="0"/>
              </a:spcAft>
              <a:buClr>
                <a:srgbClr val="0A1720"/>
              </a:buClr>
              <a:buSzPts val="1400"/>
              <a:buFont typeface="Arial"/>
              <a:buNone/>
              <a:tabLst/>
              <a:defRPr/>
            </a:pPr>
            <a:r>
              <a:rPr lang="en-GB" dirty="0">
                <a:solidFill>
                  <a:schemeClr val="tx1"/>
                </a:solidFill>
                <a:latin typeface="+mj-lt"/>
                <a:sym typeface="Arial"/>
              </a:rPr>
              <a:t>Industry naming classification according to SASB.</a:t>
            </a:r>
            <a:endParaRPr kumimoji="0" lang="en-GB" sz="1000" b="0" i="0" u="none" strike="noStrike" kern="0" cap="none" spc="0" normalizeH="0" baseline="0" dirty="0">
              <a:ln>
                <a:noFill/>
              </a:ln>
              <a:solidFill>
                <a:schemeClr val="tx1"/>
              </a:solidFill>
              <a:effectLst/>
              <a:uLnTx/>
              <a:uFillTx/>
              <a:latin typeface="+mj-lt"/>
              <a:ea typeface="+mn-ea"/>
              <a:cs typeface="Arial"/>
              <a:sym typeface="Arial"/>
            </a:endParaRPr>
          </a:p>
        </p:txBody>
      </p:sp>
      <p:sp>
        <p:nvSpPr>
          <p:cNvPr id="5" name="CuadroTexto 4">
            <a:extLst>
              <a:ext uri="{FF2B5EF4-FFF2-40B4-BE49-F238E27FC236}">
                <a16:creationId xmlns:a16="http://schemas.microsoft.com/office/drawing/2014/main" id="{7D5FB657-4C54-930B-7011-6F62DBA35CF5}"/>
              </a:ext>
            </a:extLst>
          </p:cNvPr>
          <p:cNvSpPr txBox="1"/>
          <p:nvPr/>
        </p:nvSpPr>
        <p:spPr>
          <a:xfrm>
            <a:off x="1365615" y="1152107"/>
            <a:ext cx="1641385" cy="389566"/>
          </a:xfrm>
          <a:prstGeom prst="rect">
            <a:avLst/>
          </a:prstGeom>
        </p:spPr>
        <p:txBody>
          <a:bodyPr vert="horz" lIns="91440" tIns="45720" rIns="91440" bIns="45720" rtlCol="0" anchor="t" anchorCtr="0">
            <a:noAutofit/>
          </a:bodyPr>
          <a:lstStyle/>
          <a:p>
            <a:pPr marR="0" lvl="0" algn="l" defTabSz="914400" rtl="0" eaLnBrk="1" fontAlgn="auto" latinLnBrk="0" hangingPunct="1">
              <a:lnSpc>
                <a:spcPct val="90000"/>
              </a:lnSpc>
              <a:spcBef>
                <a:spcPts val="0"/>
              </a:spcBef>
              <a:spcAft>
                <a:spcPts val="600"/>
              </a:spcAft>
              <a:buClrTx/>
              <a:buSzTx/>
              <a:tabLst/>
              <a:defRPr/>
            </a:pPr>
            <a:r>
              <a:rPr kumimoji="0" lang="es-ES" sz="900" b="0" i="0" u="none" strike="noStrike" kern="1200" cap="none" spc="0" normalizeH="0" baseline="0" dirty="0">
                <a:ln>
                  <a:noFill/>
                </a:ln>
                <a:solidFill>
                  <a:schemeClr val="accent1"/>
                </a:solidFill>
                <a:effectLst/>
                <a:uLnTx/>
                <a:uFillTx/>
                <a:latin typeface="+mj-lt"/>
              </a:rPr>
              <a:t>Other 55 industries</a:t>
            </a:r>
          </a:p>
        </p:txBody>
      </p:sp>
      <p:sp>
        <p:nvSpPr>
          <p:cNvPr id="7" name="Rectangle 6">
            <a:extLst>
              <a:ext uri="{FF2B5EF4-FFF2-40B4-BE49-F238E27FC236}">
                <a16:creationId xmlns:a16="http://schemas.microsoft.com/office/drawing/2014/main" id="{0692F891-4994-3900-3273-6A6345E5106C}"/>
              </a:ext>
            </a:extLst>
          </p:cNvPr>
          <p:cNvSpPr/>
          <p:nvPr/>
        </p:nvSpPr>
        <p:spPr>
          <a:xfrm>
            <a:off x="2511736" y="1254661"/>
            <a:ext cx="3462760" cy="849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cxnSp>
        <p:nvCxnSpPr>
          <p:cNvPr id="8" name="Straight Connector 7">
            <a:extLst>
              <a:ext uri="{FF2B5EF4-FFF2-40B4-BE49-F238E27FC236}">
                <a16:creationId xmlns:a16="http://schemas.microsoft.com/office/drawing/2014/main" id="{C7D4297C-5955-AF82-009C-B2F97565F981}"/>
              </a:ext>
            </a:extLst>
          </p:cNvPr>
          <p:cNvCxnSpPr>
            <a:cxnSpLocks/>
          </p:cNvCxnSpPr>
          <p:nvPr/>
        </p:nvCxnSpPr>
        <p:spPr>
          <a:xfrm flipH="1">
            <a:off x="5385345" y="1132522"/>
            <a:ext cx="179294" cy="268383"/>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F471D21-BDBD-616F-B5C7-21C8F670B72C}"/>
              </a:ext>
            </a:extLst>
          </p:cNvPr>
          <p:cNvCxnSpPr>
            <a:cxnSpLocks/>
          </p:cNvCxnSpPr>
          <p:nvPr/>
        </p:nvCxnSpPr>
        <p:spPr>
          <a:xfrm flipH="1">
            <a:off x="5578419" y="1162286"/>
            <a:ext cx="179294" cy="268383"/>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171295-CD43-BB0A-6A71-F695FDE0B128}"/>
              </a:ext>
            </a:extLst>
          </p:cNvPr>
          <p:cNvCxnSpPr>
            <a:cxnSpLocks/>
          </p:cNvCxnSpPr>
          <p:nvPr/>
        </p:nvCxnSpPr>
        <p:spPr>
          <a:xfrm flipH="1">
            <a:off x="5785525" y="1152107"/>
            <a:ext cx="179294" cy="268383"/>
          </a:xfrm>
          <a:prstGeom prst="line">
            <a:avLst/>
          </a:prstGeom>
          <a:ln w="76200">
            <a:noFill/>
          </a:ln>
        </p:spPr>
        <p:style>
          <a:lnRef idx="1">
            <a:schemeClr val="accent1"/>
          </a:lnRef>
          <a:fillRef idx="0">
            <a:schemeClr val="accent1"/>
          </a:fillRef>
          <a:effectRef idx="0">
            <a:schemeClr val="accent1"/>
          </a:effectRef>
          <a:fontRef idx="minor">
            <a:schemeClr val="tx1"/>
          </a:fontRef>
        </p:style>
      </p:cxnSp>
      <p:graphicFrame>
        <p:nvGraphicFramePr>
          <p:cNvPr id="12" name="Chart 11">
            <a:extLst>
              <a:ext uri="{FF2B5EF4-FFF2-40B4-BE49-F238E27FC236}">
                <a16:creationId xmlns:a16="http://schemas.microsoft.com/office/drawing/2014/main" id="{DFF5263F-6019-49C9-6A92-A71D58910066}"/>
              </a:ext>
            </a:extLst>
          </p:cNvPr>
          <p:cNvGraphicFramePr>
            <a:graphicFrameLocks/>
          </p:cNvGraphicFramePr>
          <p:nvPr>
            <p:extLst>
              <p:ext uri="{D42A27DB-BD31-4B8C-83A1-F6EECF244321}">
                <p14:modId xmlns:p14="http://schemas.microsoft.com/office/powerpoint/2010/main" val="2352295662"/>
              </p:ext>
            </p:extLst>
          </p:nvPr>
        </p:nvGraphicFramePr>
        <p:xfrm>
          <a:off x="-2300" y="1184192"/>
          <a:ext cx="5126254" cy="4676776"/>
        </p:xfrm>
        <a:graphic>
          <a:graphicData uri="http://schemas.openxmlformats.org/drawingml/2006/chart">
            <c:chart xmlns:c="http://schemas.openxmlformats.org/drawingml/2006/chart" xmlns:r="http://schemas.openxmlformats.org/officeDocument/2006/relationships" r:id="rId6"/>
          </a:graphicData>
        </a:graphic>
      </p:graphicFrame>
      <p:cxnSp>
        <p:nvCxnSpPr>
          <p:cNvPr id="13" name="Straight Connector 12">
            <a:extLst>
              <a:ext uri="{FF2B5EF4-FFF2-40B4-BE49-F238E27FC236}">
                <a16:creationId xmlns:a16="http://schemas.microsoft.com/office/drawing/2014/main" id="{1FFFC731-1218-436E-7A14-19EE12DB1FA5}"/>
              </a:ext>
            </a:extLst>
          </p:cNvPr>
          <p:cNvCxnSpPr>
            <a:cxnSpLocks/>
          </p:cNvCxnSpPr>
          <p:nvPr/>
        </p:nvCxnSpPr>
        <p:spPr>
          <a:xfrm flipH="1">
            <a:off x="5757714" y="1171246"/>
            <a:ext cx="179294" cy="268383"/>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Google Shape;194;p14">
            <a:extLst>
              <a:ext uri="{FF2B5EF4-FFF2-40B4-BE49-F238E27FC236}">
                <a16:creationId xmlns:a16="http://schemas.microsoft.com/office/drawing/2014/main" id="{CF794349-D946-3B57-CCA1-6566B5956C56}"/>
              </a:ext>
            </a:extLst>
          </p:cNvPr>
          <p:cNvSpPr txBox="1"/>
          <p:nvPr/>
        </p:nvSpPr>
        <p:spPr>
          <a:xfrm>
            <a:off x="6459397" y="1008182"/>
            <a:ext cx="3003353" cy="2508339"/>
          </a:xfrm>
          <a:prstGeom prst="rect">
            <a:avLst/>
          </a:prstGeom>
          <a:solidFill>
            <a:srgbClr val="4472C4">
              <a:hueOff val="0"/>
              <a:satOff val="0"/>
              <a:lumOff val="0"/>
              <a:alphaOff val="0"/>
            </a:srgb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a:defRPr lang="en-US"/>
            </a:defPPr>
            <a:lvl1pPr marR="0" lvl="0" indent="0"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Raleway" pitchFamily="2" charset="0"/>
              </a:defRPr>
            </a:lvl1pPr>
            <a:lvl4pPr marL="88900" algn="ctr" defTabSz="914400" eaLnBrk="1" fontAlgn="auto" latinLnBrk="0" hangingPunct="1">
              <a:spcBef>
                <a:spcPts val="600"/>
              </a:spcBef>
              <a:buClr>
                <a:srgbClr val="0A1720"/>
              </a:buClr>
              <a:buSzPts val="1400"/>
              <a:tabLst/>
              <a:defRPr sz="1200">
                <a:solidFill>
                  <a:srgbClr val="0A1720"/>
                </a:solidFill>
              </a:defRPr>
            </a:lvl4pPr>
          </a:lstStyle>
          <a:p>
            <a:pPr marL="260350" lvl="3" indent="-171450" algn="l">
              <a:buClr>
                <a:schemeClr val="bg1"/>
              </a:buClr>
              <a:buFont typeface="Arial" panose="020B0604020202020204" pitchFamily="34" charset="0"/>
              <a:buChar char="•"/>
            </a:pPr>
            <a:endParaRPr lang="en-GB" dirty="0">
              <a:solidFill>
                <a:schemeClr val="bg1"/>
              </a:solidFill>
              <a:latin typeface="+mj-lt"/>
              <a:sym typeface="Arial"/>
            </a:endParaRPr>
          </a:p>
        </p:txBody>
      </p:sp>
      <p:sp>
        <p:nvSpPr>
          <p:cNvPr id="15" name="Google Shape;194;p14">
            <a:extLst>
              <a:ext uri="{FF2B5EF4-FFF2-40B4-BE49-F238E27FC236}">
                <a16:creationId xmlns:a16="http://schemas.microsoft.com/office/drawing/2014/main" id="{81126A43-192F-E70E-1FC1-39139BE3EEB9}"/>
              </a:ext>
            </a:extLst>
          </p:cNvPr>
          <p:cNvSpPr txBox="1"/>
          <p:nvPr/>
        </p:nvSpPr>
        <p:spPr>
          <a:xfrm>
            <a:off x="6300880" y="1008182"/>
            <a:ext cx="3162423" cy="2508339"/>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a:defRPr lang="en-US"/>
            </a:defPPr>
            <a:lvl1pPr marR="0" lvl="0" indent="0"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Raleway" pitchFamily="2" charset="0"/>
              </a:defRPr>
            </a:lvl1pPr>
            <a:lvl4pPr marL="88900" algn="ctr" defTabSz="914400" eaLnBrk="1" fontAlgn="auto" latinLnBrk="0" hangingPunct="1">
              <a:spcBef>
                <a:spcPts val="600"/>
              </a:spcBef>
              <a:buClr>
                <a:srgbClr val="0A1720"/>
              </a:buClr>
              <a:buSzPts val="1400"/>
              <a:tabLst/>
              <a:defRPr sz="1200">
                <a:solidFill>
                  <a:srgbClr val="0A1720"/>
                </a:solidFill>
              </a:defRPr>
            </a:lvl4pPr>
          </a:lstStyle>
          <a:p>
            <a:pPr marL="260350" lvl="3" indent="-171450" algn="l">
              <a:buClr>
                <a:schemeClr val="bg1"/>
              </a:buClr>
              <a:buFont typeface="Arial" panose="020B0604020202020204" pitchFamily="34" charset="0"/>
              <a:buChar char="•"/>
            </a:pPr>
            <a:r>
              <a:rPr lang="en-GB" b="1" dirty="0">
                <a:solidFill>
                  <a:schemeClr val="bg1"/>
                </a:solidFill>
                <a:latin typeface="+mj-lt"/>
                <a:sym typeface="Arial"/>
              </a:rPr>
              <a:t>Ensures materiality assessment is complete and relevant</a:t>
            </a:r>
          </a:p>
          <a:p>
            <a:pPr marL="260350" lvl="3" indent="-171450" algn="l">
              <a:buClr>
                <a:schemeClr val="bg1"/>
              </a:buClr>
              <a:buFont typeface="Arial" panose="020B0604020202020204" pitchFamily="34" charset="0"/>
              <a:buChar char="•"/>
            </a:pPr>
            <a:r>
              <a:rPr lang="en-GB" b="1" dirty="0">
                <a:solidFill>
                  <a:schemeClr val="bg1"/>
                </a:solidFill>
                <a:latin typeface="+mj-lt"/>
                <a:sym typeface="Arial"/>
              </a:rPr>
              <a:t>Directs efforts (e.g. stakeholder engagement) into topics likely to be the most important ones</a:t>
            </a:r>
          </a:p>
          <a:p>
            <a:pPr marL="260350" lvl="3" indent="-171450" algn="l">
              <a:buClr>
                <a:schemeClr val="bg1"/>
              </a:buClr>
              <a:buFont typeface="Arial" panose="020B0604020202020204" pitchFamily="34" charset="0"/>
              <a:buChar char="•"/>
            </a:pPr>
            <a:r>
              <a:rPr lang="en-GB" b="1" dirty="0">
                <a:solidFill>
                  <a:schemeClr val="bg1"/>
                </a:solidFill>
                <a:latin typeface="+mj-lt"/>
                <a:sym typeface="Arial"/>
              </a:rPr>
              <a:t>Helps to be prepared for questions from analysists, investors, banks.......and auditors</a:t>
            </a:r>
          </a:p>
          <a:p>
            <a:pPr marL="260350" lvl="3" indent="-171450" algn="l">
              <a:buClr>
                <a:schemeClr val="bg1"/>
              </a:buClr>
              <a:buFont typeface="Arial" panose="020B0604020202020204" pitchFamily="34" charset="0"/>
              <a:buChar char="•"/>
            </a:pPr>
            <a:r>
              <a:rPr lang="en-GB" b="1" dirty="0">
                <a:solidFill>
                  <a:schemeClr val="bg1"/>
                </a:solidFill>
                <a:latin typeface="+mj-lt"/>
                <a:sym typeface="Arial"/>
              </a:rPr>
              <a:t>Allows to identify areas for differentiation</a:t>
            </a:r>
          </a:p>
        </p:txBody>
      </p:sp>
      <p:sp>
        <p:nvSpPr>
          <p:cNvPr id="16" name="Google Shape;242;p18">
            <a:extLst>
              <a:ext uri="{FF2B5EF4-FFF2-40B4-BE49-F238E27FC236}">
                <a16:creationId xmlns:a16="http://schemas.microsoft.com/office/drawing/2014/main" id="{E0B9F812-6076-54B6-519A-7B6D1FCBC357}"/>
              </a:ext>
            </a:extLst>
          </p:cNvPr>
          <p:cNvSpPr txBox="1"/>
          <p:nvPr/>
        </p:nvSpPr>
        <p:spPr>
          <a:xfrm rot="16200000">
            <a:off x="9234866" y="1680967"/>
            <a:ext cx="1308825" cy="26253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0" indent="0" algn="ctr" defTabSz="914400" eaLnBrk="1" fontAlgn="auto" latinLnBrk="0" hangingPunct="1">
              <a:buClr>
                <a:srgbClr val="313D48"/>
              </a:buClr>
              <a:buSzPts val="1400"/>
              <a:buFontTx/>
              <a:buNone/>
              <a:tabLst/>
              <a:defRPr sz="800" b="1" kern="0">
                <a:solidFill>
                  <a:schemeClr val="accent1"/>
                </a:solidFill>
                <a:latin typeface="+mj-lt"/>
              </a:defRPr>
            </a:lvl1pPr>
          </a:lstStyle>
          <a:p>
            <a:r>
              <a:rPr lang="en-GB" dirty="0"/>
              <a:t>IMPACT MATERIALITY</a:t>
            </a:r>
            <a:endParaRPr lang="en-US" dirty="0"/>
          </a:p>
          <a:p>
            <a:endParaRPr dirty="0"/>
          </a:p>
        </p:txBody>
      </p:sp>
      <p:sp>
        <p:nvSpPr>
          <p:cNvPr id="17" name="Google Shape;242;p18">
            <a:extLst>
              <a:ext uri="{FF2B5EF4-FFF2-40B4-BE49-F238E27FC236}">
                <a16:creationId xmlns:a16="http://schemas.microsoft.com/office/drawing/2014/main" id="{51F67597-E7A0-24C2-81B3-74DB43D0E7CC}"/>
              </a:ext>
            </a:extLst>
          </p:cNvPr>
          <p:cNvSpPr txBox="1"/>
          <p:nvPr/>
        </p:nvSpPr>
        <p:spPr>
          <a:xfrm>
            <a:off x="9987995" y="2502251"/>
            <a:ext cx="1481452" cy="26253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lang="en-GB" sz="800" b="1" kern="0" dirty="0">
                <a:solidFill>
                  <a:schemeClr val="accent1"/>
                </a:solidFill>
                <a:latin typeface="+mj-lt"/>
                <a:cs typeface="Arial"/>
                <a:sym typeface="Arial"/>
              </a:rPr>
              <a:t>FINANCIAL</a:t>
            </a:r>
            <a:r>
              <a:rPr kumimoji="0" lang="en-GB" sz="800" b="1" i="0" u="none" strike="noStrike" kern="0" cap="none" spc="0" normalizeH="0" baseline="0" noProof="0" dirty="0">
                <a:ln>
                  <a:noFill/>
                </a:ln>
                <a:solidFill>
                  <a:schemeClr val="accent1"/>
                </a:solidFill>
                <a:effectLst/>
                <a:uLnTx/>
                <a:uFillTx/>
                <a:latin typeface="+mj-lt"/>
                <a:ea typeface="+mn-ea"/>
                <a:cs typeface="Arial"/>
                <a:sym typeface="Arial"/>
              </a:rPr>
              <a:t> MATERIALITY</a:t>
            </a:r>
            <a:endParaRPr kumimoji="0" lang="en-US" sz="800" b="0" i="0" u="none" strike="noStrike" kern="0" cap="none" spc="0" normalizeH="0" baseline="0" noProof="0" dirty="0">
              <a:ln>
                <a:noFill/>
              </a:ln>
              <a:solidFill>
                <a:schemeClr val="accent1"/>
              </a:solidFill>
              <a:effectLst/>
              <a:uLnTx/>
              <a:uFillTx/>
              <a:latin typeface="+mj-lt"/>
              <a:ea typeface="+mn-ea"/>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A1720"/>
              </a:buClr>
              <a:buSzPts val="1400"/>
              <a:buFont typeface="Arial"/>
              <a:buChar char="•"/>
              <a:tabLst/>
              <a:defRPr/>
            </a:pPr>
            <a:endParaRPr kumimoji="0" sz="800" b="0" i="0" u="none" strike="noStrike" kern="0" cap="none" spc="0" normalizeH="0" baseline="0" noProof="0" dirty="0">
              <a:ln>
                <a:noFill/>
              </a:ln>
              <a:solidFill>
                <a:schemeClr val="accent1"/>
              </a:solidFill>
              <a:effectLst/>
              <a:uLnTx/>
              <a:uFillTx/>
              <a:latin typeface="+mj-lt"/>
              <a:ea typeface="+mn-ea"/>
              <a:cs typeface="+mn-cs"/>
              <a:sym typeface="Arial"/>
            </a:endParaRPr>
          </a:p>
        </p:txBody>
      </p:sp>
      <p:sp>
        <p:nvSpPr>
          <p:cNvPr id="18" name="Star: 7 Points 17">
            <a:extLst>
              <a:ext uri="{FF2B5EF4-FFF2-40B4-BE49-F238E27FC236}">
                <a16:creationId xmlns:a16="http://schemas.microsoft.com/office/drawing/2014/main" id="{F559C140-60C7-9765-8E1C-2CE30C0F3B32}"/>
              </a:ext>
            </a:extLst>
          </p:cNvPr>
          <p:cNvSpPr/>
          <p:nvPr/>
        </p:nvSpPr>
        <p:spPr>
          <a:xfrm>
            <a:off x="11253113" y="1220440"/>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19" name="Star: 7 Points 18">
            <a:extLst>
              <a:ext uri="{FF2B5EF4-FFF2-40B4-BE49-F238E27FC236}">
                <a16:creationId xmlns:a16="http://schemas.microsoft.com/office/drawing/2014/main" id="{1A032F58-F98F-D87C-D468-118740C7C4F8}"/>
              </a:ext>
            </a:extLst>
          </p:cNvPr>
          <p:cNvSpPr/>
          <p:nvPr/>
        </p:nvSpPr>
        <p:spPr>
          <a:xfrm>
            <a:off x="10984171" y="1338209"/>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0" name="Star: 7 Points 19">
            <a:extLst>
              <a:ext uri="{FF2B5EF4-FFF2-40B4-BE49-F238E27FC236}">
                <a16:creationId xmlns:a16="http://schemas.microsoft.com/office/drawing/2014/main" id="{D749E275-F979-864A-4FA8-B8148D00C9DB}"/>
              </a:ext>
            </a:extLst>
          </p:cNvPr>
          <p:cNvSpPr/>
          <p:nvPr/>
        </p:nvSpPr>
        <p:spPr>
          <a:xfrm>
            <a:off x="11194464" y="1556121"/>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1" name="Star: 7 Points 20">
            <a:extLst>
              <a:ext uri="{FF2B5EF4-FFF2-40B4-BE49-F238E27FC236}">
                <a16:creationId xmlns:a16="http://schemas.microsoft.com/office/drawing/2014/main" id="{3B1D7D0E-A2BD-6706-1E82-AD65D5133EAB}"/>
              </a:ext>
            </a:extLst>
          </p:cNvPr>
          <p:cNvSpPr/>
          <p:nvPr/>
        </p:nvSpPr>
        <p:spPr>
          <a:xfrm>
            <a:off x="10600207" y="1929018"/>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2" name="Star: 7 Points 21">
            <a:extLst>
              <a:ext uri="{FF2B5EF4-FFF2-40B4-BE49-F238E27FC236}">
                <a16:creationId xmlns:a16="http://schemas.microsoft.com/office/drawing/2014/main" id="{4B3D6681-7BC7-7916-80A4-EAF8613C9DB9}"/>
              </a:ext>
            </a:extLst>
          </p:cNvPr>
          <p:cNvSpPr/>
          <p:nvPr/>
        </p:nvSpPr>
        <p:spPr>
          <a:xfrm>
            <a:off x="11285027" y="1668923"/>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3" name="Star: 7 Points 22">
            <a:extLst>
              <a:ext uri="{FF2B5EF4-FFF2-40B4-BE49-F238E27FC236}">
                <a16:creationId xmlns:a16="http://schemas.microsoft.com/office/drawing/2014/main" id="{20BAD73F-340D-BD27-D189-0C5BA03AB6C3}"/>
              </a:ext>
            </a:extLst>
          </p:cNvPr>
          <p:cNvSpPr/>
          <p:nvPr/>
        </p:nvSpPr>
        <p:spPr>
          <a:xfrm>
            <a:off x="10930383" y="1651750"/>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4" name="Star: 7 Points 23">
            <a:extLst>
              <a:ext uri="{FF2B5EF4-FFF2-40B4-BE49-F238E27FC236}">
                <a16:creationId xmlns:a16="http://schemas.microsoft.com/office/drawing/2014/main" id="{5C8FFC25-76AF-DBC1-F785-4DF1E7D6D6DD}"/>
              </a:ext>
            </a:extLst>
          </p:cNvPr>
          <p:cNvSpPr/>
          <p:nvPr/>
        </p:nvSpPr>
        <p:spPr>
          <a:xfrm>
            <a:off x="10449021" y="1704039"/>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5" name="Star: 7 Points 24">
            <a:extLst>
              <a:ext uri="{FF2B5EF4-FFF2-40B4-BE49-F238E27FC236}">
                <a16:creationId xmlns:a16="http://schemas.microsoft.com/office/drawing/2014/main" id="{526ED57B-C0E7-BE10-C057-21E212CD54CE}"/>
              </a:ext>
            </a:extLst>
          </p:cNvPr>
          <p:cNvSpPr/>
          <p:nvPr/>
        </p:nvSpPr>
        <p:spPr>
          <a:xfrm>
            <a:off x="10600207" y="1605427"/>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6" name="Star: 7 Points 25">
            <a:extLst>
              <a:ext uri="{FF2B5EF4-FFF2-40B4-BE49-F238E27FC236}">
                <a16:creationId xmlns:a16="http://schemas.microsoft.com/office/drawing/2014/main" id="{786538A8-8444-6602-D870-113D33935700}"/>
              </a:ext>
            </a:extLst>
          </p:cNvPr>
          <p:cNvSpPr/>
          <p:nvPr/>
        </p:nvSpPr>
        <p:spPr>
          <a:xfrm>
            <a:off x="10948640" y="2012288"/>
            <a:ext cx="107576" cy="98612"/>
          </a:xfrm>
          <a:prstGeom prst="star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latin typeface="+mj-lt"/>
            </a:endParaRPr>
          </a:p>
        </p:txBody>
      </p:sp>
      <p:sp>
        <p:nvSpPr>
          <p:cNvPr id="27" name="Google Shape;242;p18">
            <a:extLst>
              <a:ext uri="{FF2B5EF4-FFF2-40B4-BE49-F238E27FC236}">
                <a16:creationId xmlns:a16="http://schemas.microsoft.com/office/drawing/2014/main" id="{B5AD3BC3-9D1D-324A-315A-0915F33BC30B}"/>
              </a:ext>
            </a:extLst>
          </p:cNvPr>
          <p:cNvSpPr txBox="1"/>
          <p:nvPr/>
        </p:nvSpPr>
        <p:spPr>
          <a:xfrm>
            <a:off x="9595212" y="2857516"/>
            <a:ext cx="2225141" cy="33822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lang="en-GB" dirty="0">
                <a:solidFill>
                  <a:schemeClr val="accent1"/>
                </a:solidFill>
                <a:latin typeface="+mj-lt"/>
                <a:ea typeface="+mn-ea"/>
              </a:rPr>
              <a:t>Is the Client measuring the right topics?</a:t>
            </a:r>
            <a:endParaRPr kumimoji="0" lang="en-GB" sz="1400" b="1" i="0" u="none" strike="noStrike" kern="0" cap="none" spc="0" normalizeH="0" baseline="0" noProof="0" dirty="0">
              <a:ln>
                <a:noFill/>
              </a:ln>
              <a:solidFill>
                <a:schemeClr val="accent1"/>
              </a:solidFill>
              <a:effectLst/>
              <a:uLnTx/>
              <a:uFillTx/>
              <a:latin typeface="+mj-lt"/>
              <a:ea typeface="+mn-ea"/>
              <a:cs typeface="Arial"/>
            </a:endParaRPr>
          </a:p>
        </p:txBody>
      </p:sp>
      <p:sp>
        <p:nvSpPr>
          <p:cNvPr id="28" name="Rectangle 27">
            <a:extLst>
              <a:ext uri="{FF2B5EF4-FFF2-40B4-BE49-F238E27FC236}">
                <a16:creationId xmlns:a16="http://schemas.microsoft.com/office/drawing/2014/main" id="{5E1493C1-72FE-E929-5A72-6742C7709110}"/>
              </a:ext>
            </a:extLst>
          </p:cNvPr>
          <p:cNvSpPr/>
          <p:nvPr/>
        </p:nvSpPr>
        <p:spPr>
          <a:xfrm>
            <a:off x="9575539" y="1024668"/>
            <a:ext cx="2225141" cy="247663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FFFFFF"/>
              </a:solidFill>
              <a:effectLst/>
              <a:uLnTx/>
              <a:uFillTx/>
              <a:latin typeface="+mj-lt"/>
              <a:ea typeface="+mn-ea"/>
              <a:cs typeface="+mn-cs"/>
              <a:sym typeface="Arial"/>
            </a:endParaRPr>
          </a:p>
        </p:txBody>
      </p:sp>
      <p:sp>
        <p:nvSpPr>
          <p:cNvPr id="29" name="Redondear rectángulo de esquina diagonal 65">
            <a:extLst>
              <a:ext uri="{FF2B5EF4-FFF2-40B4-BE49-F238E27FC236}">
                <a16:creationId xmlns:a16="http://schemas.microsoft.com/office/drawing/2014/main" id="{99AEBF20-794E-2779-5A0B-DB8F255556D3}"/>
              </a:ext>
            </a:extLst>
          </p:cNvPr>
          <p:cNvSpPr/>
          <p:nvPr/>
        </p:nvSpPr>
        <p:spPr>
          <a:xfrm>
            <a:off x="7205159" y="3754042"/>
            <a:ext cx="3727425" cy="1046924"/>
          </a:xfrm>
          <a:prstGeom prst="round2DiagRect">
            <a:avLst/>
          </a:prstGeom>
          <a:solidFill>
            <a:schemeClr val="accent1">
              <a:lumMod val="75000"/>
            </a:schemeClr>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endParaRPr lang="es-ES_tradnl" sz="1400" b="1" dirty="0">
              <a:solidFill>
                <a:schemeClr val="bg1"/>
              </a:solidFill>
              <a:latin typeface="+mj-lt"/>
            </a:endParaRPr>
          </a:p>
        </p:txBody>
      </p:sp>
      <p:sp>
        <p:nvSpPr>
          <p:cNvPr id="30" name="CuadroTexto 63">
            <a:extLst>
              <a:ext uri="{FF2B5EF4-FFF2-40B4-BE49-F238E27FC236}">
                <a16:creationId xmlns:a16="http://schemas.microsoft.com/office/drawing/2014/main" id="{50526B10-FA59-715C-DE8C-5B964B571A36}"/>
              </a:ext>
            </a:extLst>
          </p:cNvPr>
          <p:cNvSpPr txBox="1"/>
          <p:nvPr/>
        </p:nvSpPr>
        <p:spPr>
          <a:xfrm>
            <a:off x="8320677" y="3860921"/>
            <a:ext cx="2868706" cy="800219"/>
          </a:xfrm>
          <a:prstGeom prst="rect">
            <a:avLst/>
          </a:prstGeom>
          <a:noFill/>
        </p:spPr>
        <p:txBody>
          <a:bodyPr wrap="square" rtlCol="0">
            <a:spAutoFit/>
          </a:bodyPr>
          <a:lstStyle/>
          <a:p>
            <a:pPr marL="228600" indent="-228600">
              <a:spcBef>
                <a:spcPts val="600"/>
              </a:spcBef>
              <a:buClr>
                <a:schemeClr val="bg1"/>
              </a:buClr>
              <a:buFont typeface="+mj-lt"/>
              <a:buAutoNum type="arabicPeriod"/>
            </a:pPr>
            <a:r>
              <a:rPr lang="en-US" sz="1200" kern="0" dirty="0">
                <a:solidFill>
                  <a:schemeClr val="bg1"/>
                </a:solidFill>
                <a:latin typeface="+mj-lt"/>
                <a:cs typeface="Arial"/>
              </a:rPr>
              <a:t>Safety of Clinical Trials</a:t>
            </a:r>
          </a:p>
          <a:p>
            <a:pPr marL="228600" indent="-228600">
              <a:spcBef>
                <a:spcPts val="600"/>
              </a:spcBef>
              <a:buClr>
                <a:schemeClr val="bg1"/>
              </a:buClr>
              <a:buFont typeface="+mj-lt"/>
              <a:buAutoNum type="arabicPeriod"/>
            </a:pPr>
            <a:r>
              <a:rPr lang="en-US" sz="1200" kern="0" dirty="0">
                <a:solidFill>
                  <a:schemeClr val="bg1"/>
                </a:solidFill>
                <a:latin typeface="+mj-lt"/>
                <a:cs typeface="Arial"/>
              </a:rPr>
              <a:t>Affordability &amp; Pricing</a:t>
            </a:r>
          </a:p>
          <a:p>
            <a:pPr marL="228600" indent="-228600">
              <a:spcBef>
                <a:spcPts val="600"/>
              </a:spcBef>
              <a:buClr>
                <a:schemeClr val="bg1"/>
              </a:buClr>
              <a:buFont typeface="+mj-lt"/>
              <a:buAutoNum type="arabicPeriod"/>
            </a:pPr>
            <a:r>
              <a:rPr lang="en-US" sz="1200" kern="0" dirty="0">
                <a:solidFill>
                  <a:schemeClr val="bg1"/>
                </a:solidFill>
                <a:latin typeface="+mj-lt"/>
                <a:cs typeface="Arial"/>
              </a:rPr>
              <a:t>Drug safety</a:t>
            </a:r>
          </a:p>
        </p:txBody>
      </p:sp>
      <p:sp>
        <p:nvSpPr>
          <p:cNvPr id="31" name="Redondear rectángulo de esquina diagonal 152">
            <a:extLst>
              <a:ext uri="{FF2B5EF4-FFF2-40B4-BE49-F238E27FC236}">
                <a16:creationId xmlns:a16="http://schemas.microsoft.com/office/drawing/2014/main" id="{6925ED56-E65A-0908-0E41-791BFE222BF8}"/>
              </a:ext>
            </a:extLst>
          </p:cNvPr>
          <p:cNvSpPr/>
          <p:nvPr/>
        </p:nvSpPr>
        <p:spPr>
          <a:xfrm>
            <a:off x="7247893" y="3805437"/>
            <a:ext cx="1090186" cy="968393"/>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 kern="0" dirty="0">
              <a:solidFill>
                <a:schemeClr val="accent1"/>
              </a:solidFill>
              <a:latin typeface="+mj-lt"/>
              <a:cs typeface="Arial"/>
            </a:endParaRPr>
          </a:p>
          <a:p>
            <a:pPr algn="ctr"/>
            <a:r>
              <a:rPr lang="en-GB" sz="1050" b="1" kern="0" dirty="0">
                <a:solidFill>
                  <a:schemeClr val="accent1"/>
                </a:solidFill>
                <a:latin typeface="+mj-lt"/>
                <a:cs typeface="Arial"/>
              </a:rPr>
              <a:t>Peer learning</a:t>
            </a:r>
          </a:p>
          <a:p>
            <a:pPr algn="ctr"/>
            <a:endParaRPr lang="en-GB" sz="200" b="1" kern="0" dirty="0">
              <a:solidFill>
                <a:schemeClr val="accent1"/>
              </a:solidFill>
              <a:latin typeface="+mj-lt"/>
              <a:cs typeface="Arial"/>
            </a:endParaRPr>
          </a:p>
          <a:p>
            <a:pPr algn="ctr"/>
            <a:endParaRPr lang="en-GB" sz="200" kern="0" dirty="0">
              <a:solidFill>
                <a:schemeClr val="accent1"/>
              </a:solidFill>
              <a:latin typeface="+mj-lt"/>
              <a:cs typeface="Arial"/>
            </a:endParaRPr>
          </a:p>
          <a:p>
            <a:pPr algn="ctr"/>
            <a:r>
              <a:rPr lang="en-GB" sz="800" kern="0" dirty="0">
                <a:solidFill>
                  <a:schemeClr val="accent1"/>
                </a:solidFill>
                <a:latin typeface="+mj-lt"/>
                <a:cs typeface="Arial"/>
              </a:rPr>
              <a:t>Highly utilized metrics</a:t>
            </a:r>
          </a:p>
        </p:txBody>
      </p:sp>
      <p:sp>
        <p:nvSpPr>
          <p:cNvPr id="32" name="Rectangle 31">
            <a:extLst>
              <a:ext uri="{FF2B5EF4-FFF2-40B4-BE49-F238E27FC236}">
                <a16:creationId xmlns:a16="http://schemas.microsoft.com/office/drawing/2014/main" id="{C5580108-3B10-F328-463D-2E42F9F392A7}"/>
              </a:ext>
            </a:extLst>
          </p:cNvPr>
          <p:cNvSpPr/>
          <p:nvPr/>
        </p:nvSpPr>
        <p:spPr>
          <a:xfrm>
            <a:off x="6754528" y="3649672"/>
            <a:ext cx="4337219" cy="241990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FFFFFF"/>
              </a:solidFill>
              <a:effectLst/>
              <a:uLnTx/>
              <a:uFillTx/>
              <a:latin typeface="+mj-lt"/>
              <a:ea typeface="+mn-ea"/>
              <a:cs typeface="+mn-cs"/>
              <a:sym typeface="Arial"/>
            </a:endParaRPr>
          </a:p>
        </p:txBody>
      </p:sp>
      <p:sp>
        <p:nvSpPr>
          <p:cNvPr id="33" name="Google Shape;194;p14">
            <a:extLst>
              <a:ext uri="{FF2B5EF4-FFF2-40B4-BE49-F238E27FC236}">
                <a16:creationId xmlns:a16="http://schemas.microsoft.com/office/drawing/2014/main" id="{0207662E-1737-FB62-8037-576AC85888F2}"/>
              </a:ext>
            </a:extLst>
          </p:cNvPr>
          <p:cNvSpPr txBox="1"/>
          <p:nvPr/>
        </p:nvSpPr>
        <p:spPr>
          <a:xfrm rot="16200000">
            <a:off x="5705599" y="4684620"/>
            <a:ext cx="2429429" cy="331568"/>
          </a:xfrm>
          <a:prstGeom prst="rect">
            <a:avLst/>
          </a:prstGeom>
          <a:solidFill>
            <a:schemeClr val="accent1"/>
          </a:solidFill>
          <a:ln w="12700" cap="flat" cmpd="sng" algn="ctr">
            <a:noFill/>
            <a:prstDash val="solid"/>
            <a:miter lim="800000"/>
          </a:ln>
          <a:effectLst/>
        </p:spPr>
        <p:txBody>
          <a:bodyPr spcFirstLastPara="0" vert="horz" wrap="square" lIns="263020" tIns="0" rIns="263020" bIns="0" numCol="1" spcCol="1270" anchor="ctr" anchorCtr="0">
            <a:noAutofit/>
          </a:bodyPr>
          <a:lstStyle>
            <a:defPPr>
              <a:defRPr lang="en-US"/>
            </a:defPPr>
            <a:lvl1pPr marR="0" lvl="0" indent="0" fontAlgn="auto">
              <a:lnSpc>
                <a:spcPct val="100000"/>
              </a:lnSpc>
              <a:spcBef>
                <a:spcPts val="0"/>
              </a:spcBef>
              <a:spcAft>
                <a:spcPts val="0"/>
              </a:spcAft>
              <a:buClrTx/>
              <a:buSzTx/>
              <a:buFontTx/>
              <a:buNone/>
              <a:tabLst/>
              <a:defRPr kumimoji="0" sz="1400" b="1" i="0" u="none" strike="noStrike" cap="none" spc="0" normalizeH="0" baseline="0">
                <a:ln>
                  <a:noFill/>
                </a:ln>
                <a:solidFill>
                  <a:prstClr val="white"/>
                </a:solidFill>
                <a:effectLst/>
                <a:uLnTx/>
                <a:uFillTx/>
                <a:latin typeface="Raleway" pitchFamily="2" charset="0"/>
              </a:defRPr>
            </a:lvl1pPr>
            <a:lvl4pPr marL="88900" algn="ctr" defTabSz="914400" eaLnBrk="1" fontAlgn="auto" latinLnBrk="0" hangingPunct="1">
              <a:spcBef>
                <a:spcPts val="600"/>
              </a:spcBef>
              <a:buClr>
                <a:srgbClr val="0A1720"/>
              </a:buClr>
              <a:buSzPts val="1400"/>
              <a:tabLst/>
              <a:defRPr sz="1200">
                <a:solidFill>
                  <a:srgbClr val="0A1720"/>
                </a:solidFill>
              </a:defRPr>
            </a:lvl4pPr>
          </a:lstStyle>
          <a:p>
            <a:pPr lvl="3">
              <a:buClr>
                <a:schemeClr val="bg1"/>
              </a:buClr>
            </a:pPr>
            <a:r>
              <a:rPr lang="en-GB" b="1" dirty="0">
                <a:solidFill>
                  <a:schemeClr val="bg1"/>
                </a:solidFill>
                <a:latin typeface="+mj-lt"/>
                <a:sym typeface="Arial"/>
              </a:rPr>
              <a:t>PHARMA EXAMPLE</a:t>
            </a:r>
          </a:p>
        </p:txBody>
      </p:sp>
      <p:sp>
        <p:nvSpPr>
          <p:cNvPr id="34" name="Redondear rectángulo de esquina diagonal 199">
            <a:extLst>
              <a:ext uri="{FF2B5EF4-FFF2-40B4-BE49-F238E27FC236}">
                <a16:creationId xmlns:a16="http://schemas.microsoft.com/office/drawing/2014/main" id="{0D123982-A53F-6663-B573-7D6E7D2D4F72}"/>
              </a:ext>
            </a:extLst>
          </p:cNvPr>
          <p:cNvSpPr/>
          <p:nvPr/>
        </p:nvSpPr>
        <p:spPr>
          <a:xfrm>
            <a:off x="7205158" y="4859624"/>
            <a:ext cx="3727425" cy="1046924"/>
          </a:xfrm>
          <a:prstGeom prst="round2Diag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latin typeface="+mj-lt"/>
            </a:endParaRPr>
          </a:p>
        </p:txBody>
      </p:sp>
      <p:sp>
        <p:nvSpPr>
          <p:cNvPr id="35" name="CuadroTexto 200">
            <a:extLst>
              <a:ext uri="{FF2B5EF4-FFF2-40B4-BE49-F238E27FC236}">
                <a16:creationId xmlns:a16="http://schemas.microsoft.com/office/drawing/2014/main" id="{9F96BD54-6E45-99C1-22CF-AD881E7F5C8A}"/>
              </a:ext>
            </a:extLst>
          </p:cNvPr>
          <p:cNvSpPr txBox="1"/>
          <p:nvPr/>
        </p:nvSpPr>
        <p:spPr>
          <a:xfrm>
            <a:off x="8338079" y="4913046"/>
            <a:ext cx="2594506" cy="984885"/>
          </a:xfrm>
          <a:prstGeom prst="rect">
            <a:avLst/>
          </a:prstGeom>
          <a:noFill/>
        </p:spPr>
        <p:txBody>
          <a:bodyPr wrap="square" rtlCol="0">
            <a:spAutoFit/>
          </a:bodyPr>
          <a:lstStyle>
            <a:defPPr>
              <a:defRPr lang="en-US"/>
            </a:defPPr>
            <a:lvl1pPr>
              <a:defRPr sz="1200" kern="0">
                <a:solidFill>
                  <a:schemeClr val="bg1"/>
                </a:solidFill>
                <a:latin typeface="Raleway" pitchFamily="2" charset="0"/>
                <a:cs typeface="Arial"/>
              </a:defRPr>
            </a:lvl1pPr>
          </a:lstStyle>
          <a:p>
            <a:pPr marL="228600" indent="-228600">
              <a:spcBef>
                <a:spcPts val="600"/>
              </a:spcBef>
              <a:buClr>
                <a:schemeClr val="accent1"/>
              </a:buClr>
              <a:buFont typeface="+mj-lt"/>
              <a:buAutoNum type="arabicPeriod"/>
            </a:pPr>
            <a:r>
              <a:rPr lang="en-US" dirty="0">
                <a:solidFill>
                  <a:schemeClr val="accent1"/>
                </a:solidFill>
                <a:latin typeface="+mj-lt"/>
              </a:rPr>
              <a:t>Supply Chain Management (% audited Tier I suppliers)</a:t>
            </a:r>
          </a:p>
          <a:p>
            <a:pPr marL="228600" indent="-228600">
              <a:spcBef>
                <a:spcPts val="600"/>
              </a:spcBef>
              <a:buClr>
                <a:schemeClr val="accent1"/>
              </a:buClr>
              <a:buFont typeface="+mj-lt"/>
              <a:buAutoNum type="arabicPeriod"/>
            </a:pPr>
            <a:r>
              <a:rPr lang="en-US" dirty="0">
                <a:solidFill>
                  <a:schemeClr val="accent1"/>
                </a:solidFill>
                <a:latin typeface="+mj-lt"/>
              </a:rPr>
              <a:t>Ethical Marketing</a:t>
            </a:r>
          </a:p>
          <a:p>
            <a:pPr marL="228600" indent="-228600">
              <a:spcBef>
                <a:spcPts val="600"/>
              </a:spcBef>
              <a:buClr>
                <a:schemeClr val="accent1"/>
              </a:buClr>
              <a:buFont typeface="+mj-lt"/>
              <a:buAutoNum type="arabicPeriod"/>
            </a:pPr>
            <a:r>
              <a:rPr lang="en-US" dirty="0">
                <a:solidFill>
                  <a:schemeClr val="accent1"/>
                </a:solidFill>
                <a:latin typeface="+mj-lt"/>
              </a:rPr>
              <a:t>Counterfeit Drugs</a:t>
            </a:r>
          </a:p>
        </p:txBody>
      </p:sp>
      <p:sp>
        <p:nvSpPr>
          <p:cNvPr id="36" name="Redondear rectángulo de esquina diagonal 201">
            <a:extLst>
              <a:ext uri="{FF2B5EF4-FFF2-40B4-BE49-F238E27FC236}">
                <a16:creationId xmlns:a16="http://schemas.microsoft.com/office/drawing/2014/main" id="{96860D90-15A7-D898-5C1C-6AB56A89C23D}"/>
              </a:ext>
            </a:extLst>
          </p:cNvPr>
          <p:cNvSpPr/>
          <p:nvPr/>
        </p:nvSpPr>
        <p:spPr>
          <a:xfrm>
            <a:off x="7267448" y="4899783"/>
            <a:ext cx="1090186" cy="968393"/>
          </a:xfrm>
          <a:prstGeom prst="round2Diag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b="1" kern="0" dirty="0">
                <a:solidFill>
                  <a:schemeClr val="bg1"/>
                </a:solidFill>
                <a:latin typeface="+mj-lt"/>
                <a:cs typeface="Arial"/>
              </a:rPr>
              <a:t>Differentiation</a:t>
            </a:r>
          </a:p>
          <a:p>
            <a:pPr algn="ctr"/>
            <a:endParaRPr lang="en-GB" sz="200" b="1" kern="0" dirty="0">
              <a:solidFill>
                <a:schemeClr val="bg1"/>
              </a:solidFill>
              <a:latin typeface="+mj-lt"/>
              <a:cs typeface="Arial"/>
            </a:endParaRPr>
          </a:p>
          <a:p>
            <a:pPr algn="ctr"/>
            <a:endParaRPr lang="en-GB" sz="200" b="1" kern="0" dirty="0">
              <a:solidFill>
                <a:schemeClr val="bg1"/>
              </a:solidFill>
              <a:latin typeface="+mj-lt"/>
              <a:cs typeface="Arial"/>
            </a:endParaRPr>
          </a:p>
          <a:p>
            <a:pPr algn="ctr"/>
            <a:r>
              <a:rPr lang="en-GB" sz="800" kern="0" dirty="0">
                <a:solidFill>
                  <a:schemeClr val="bg1"/>
                </a:solidFill>
                <a:latin typeface="+mj-lt"/>
                <a:cs typeface="Arial"/>
              </a:rPr>
              <a:t>Very seldom /non utilized metrics</a:t>
            </a:r>
          </a:p>
          <a:p>
            <a:pPr algn="ctr"/>
            <a:endParaRPr lang="en-GB" sz="200" b="1" kern="0" dirty="0">
              <a:solidFill>
                <a:schemeClr val="bg1"/>
              </a:solidFill>
              <a:latin typeface="+mj-lt"/>
              <a:cs typeface="Arial"/>
            </a:endParaRPr>
          </a:p>
        </p:txBody>
      </p:sp>
      <p:sp>
        <p:nvSpPr>
          <p:cNvPr id="11" name="CuadroTexto 4">
            <a:extLst>
              <a:ext uri="{FF2B5EF4-FFF2-40B4-BE49-F238E27FC236}">
                <a16:creationId xmlns:a16="http://schemas.microsoft.com/office/drawing/2014/main" id="{B3D73F6A-4608-611F-A98C-CB699CBF6351}"/>
              </a:ext>
            </a:extLst>
          </p:cNvPr>
          <p:cNvSpPr txBox="1"/>
          <p:nvPr/>
        </p:nvSpPr>
        <p:spPr>
          <a:xfrm>
            <a:off x="5643901" y="1071930"/>
            <a:ext cx="591497" cy="389566"/>
          </a:xfrm>
          <a:prstGeom prst="rect">
            <a:avLst/>
          </a:prstGeom>
          <a:ln>
            <a:noFill/>
          </a:ln>
        </p:spPr>
        <p:txBody>
          <a:bodyPr vert="horz" lIns="91440" tIns="45720" rIns="91440" bIns="45720" rtlCol="0" anchor="t" anchorCtr="0">
            <a:noAutofit/>
          </a:bodyPr>
          <a:lstStyle/>
          <a:p>
            <a:pPr marR="0" lvl="0" algn="l" defTabSz="914400" rtl="0" eaLnBrk="1" fontAlgn="auto" latinLnBrk="0" hangingPunct="1">
              <a:lnSpc>
                <a:spcPct val="90000"/>
              </a:lnSpc>
              <a:spcBef>
                <a:spcPts val="0"/>
              </a:spcBef>
              <a:spcAft>
                <a:spcPts val="600"/>
              </a:spcAft>
              <a:buClrTx/>
              <a:buSzTx/>
              <a:tabLst/>
              <a:defRPr/>
            </a:pPr>
            <a:r>
              <a:rPr kumimoji="0" lang="es-ES" sz="900" b="0" i="0" u="none" strike="noStrike" kern="1200" cap="none" spc="0" normalizeH="0" baseline="0" dirty="0">
                <a:ln>
                  <a:noFill/>
                </a:ln>
                <a:solidFill>
                  <a:schemeClr val="accent1"/>
                </a:solidFill>
                <a:effectLst/>
                <a:uLnTx/>
                <a:uFillTx/>
                <a:latin typeface="+mj-lt"/>
              </a:rPr>
              <a:t>1080</a:t>
            </a:r>
          </a:p>
        </p:txBody>
      </p:sp>
      <p:pic>
        <p:nvPicPr>
          <p:cNvPr id="38" name="Graphic 37" descr="Lights On with solid fill">
            <a:extLst>
              <a:ext uri="{FF2B5EF4-FFF2-40B4-BE49-F238E27FC236}">
                <a16:creationId xmlns:a16="http://schemas.microsoft.com/office/drawing/2014/main" id="{27F2A136-2487-1D23-D385-71A56FC4529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90968" y="3637528"/>
            <a:ext cx="914400" cy="914400"/>
          </a:xfrm>
          <a:prstGeom prst="rect">
            <a:avLst/>
          </a:prstGeom>
        </p:spPr>
      </p:pic>
      <p:sp>
        <p:nvSpPr>
          <p:cNvPr id="39" name="Google Shape;242;p18">
            <a:extLst>
              <a:ext uri="{FF2B5EF4-FFF2-40B4-BE49-F238E27FC236}">
                <a16:creationId xmlns:a16="http://schemas.microsoft.com/office/drawing/2014/main" id="{BE83BF99-D4E3-8F13-143D-8137521206A9}"/>
              </a:ext>
            </a:extLst>
          </p:cNvPr>
          <p:cNvSpPr txBox="1"/>
          <p:nvPr/>
        </p:nvSpPr>
        <p:spPr>
          <a:xfrm>
            <a:off x="10877689" y="3920029"/>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grpSp>
        <p:nvGrpSpPr>
          <p:cNvPr id="46" name="Group 45">
            <a:extLst>
              <a:ext uri="{FF2B5EF4-FFF2-40B4-BE49-F238E27FC236}">
                <a16:creationId xmlns:a16="http://schemas.microsoft.com/office/drawing/2014/main" id="{D6F87C3E-4B0F-E62C-F8D8-576EFDAD3FD4}"/>
              </a:ext>
            </a:extLst>
          </p:cNvPr>
          <p:cNvGrpSpPr/>
          <p:nvPr/>
        </p:nvGrpSpPr>
        <p:grpSpPr>
          <a:xfrm>
            <a:off x="3493070" y="3635689"/>
            <a:ext cx="2898617" cy="1945341"/>
            <a:chOff x="4429463" y="2492188"/>
            <a:chExt cx="3060643" cy="1945341"/>
          </a:xfrm>
        </p:grpSpPr>
        <p:sp>
          <p:nvSpPr>
            <p:cNvPr id="47" name="Google Shape;242;p18">
              <a:extLst>
                <a:ext uri="{FF2B5EF4-FFF2-40B4-BE49-F238E27FC236}">
                  <a16:creationId xmlns:a16="http://schemas.microsoft.com/office/drawing/2014/main" id="{0DF60644-7B7D-D7C7-37C6-72DC99803738}"/>
                </a:ext>
              </a:extLst>
            </p:cNvPr>
            <p:cNvSpPr txBox="1"/>
            <p:nvPr/>
          </p:nvSpPr>
          <p:spPr>
            <a:xfrm>
              <a:off x="4516091" y="2492188"/>
              <a:ext cx="2855603" cy="1945341"/>
            </a:xfrm>
            <a:prstGeom prst="rect">
              <a:avLst/>
            </a:prstGeom>
            <a:solidFill>
              <a:schemeClr val="accent1"/>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defPPr>
                <a:defRPr lang="en-US"/>
              </a:defPPr>
              <a:lvl1pPr>
                <a:defRPr sz="1400" b="1">
                  <a:latin typeface="Raleway" pitchFamily="2" charset="0"/>
                </a:defRPr>
              </a:lvl1pPr>
            </a:lstStyle>
            <a:p>
              <a:endParaRPr lang="en-GB" dirty="0">
                <a:solidFill>
                  <a:schemeClr val="bg1"/>
                </a:solidFill>
              </a:endParaRPr>
            </a:p>
          </p:txBody>
        </p:sp>
        <p:pic>
          <p:nvPicPr>
            <p:cNvPr id="48" name="Graphic 47" descr="Speedometer Low with solid fill">
              <a:extLst>
                <a:ext uri="{FF2B5EF4-FFF2-40B4-BE49-F238E27FC236}">
                  <a16:creationId xmlns:a16="http://schemas.microsoft.com/office/drawing/2014/main" id="{D8E8FD07-D1E5-FA1E-9BBC-70D614388DD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10483" y="2686604"/>
              <a:ext cx="1466821" cy="1466821"/>
            </a:xfrm>
            <a:prstGeom prst="rect">
              <a:avLst/>
            </a:prstGeom>
          </p:spPr>
        </p:pic>
        <p:sp>
          <p:nvSpPr>
            <p:cNvPr id="49" name="TextBox 48">
              <a:extLst>
                <a:ext uri="{FF2B5EF4-FFF2-40B4-BE49-F238E27FC236}">
                  <a16:creationId xmlns:a16="http://schemas.microsoft.com/office/drawing/2014/main" id="{5AF72BEF-0E6C-3696-C924-43B2D55810B0}"/>
                </a:ext>
              </a:extLst>
            </p:cNvPr>
            <p:cNvSpPr txBox="1"/>
            <p:nvPr/>
          </p:nvSpPr>
          <p:spPr>
            <a:xfrm>
              <a:off x="4429463" y="3832386"/>
              <a:ext cx="1333258" cy="307777"/>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dirty="0">
                  <a:solidFill>
                    <a:schemeClr val="bg1"/>
                  </a:solidFill>
                  <a:latin typeface="+mj-lt"/>
                </a:rPr>
                <a:t>Compliance</a:t>
              </a:r>
            </a:p>
          </p:txBody>
        </p:sp>
        <p:sp>
          <p:nvSpPr>
            <p:cNvPr id="50" name="TextBox 49">
              <a:extLst>
                <a:ext uri="{FF2B5EF4-FFF2-40B4-BE49-F238E27FC236}">
                  <a16:creationId xmlns:a16="http://schemas.microsoft.com/office/drawing/2014/main" id="{6F263E2B-018D-D2B1-49E1-C9D6CFB02A4B}"/>
                </a:ext>
              </a:extLst>
            </p:cNvPr>
            <p:cNvSpPr txBox="1"/>
            <p:nvPr/>
          </p:nvSpPr>
          <p:spPr>
            <a:xfrm>
              <a:off x="6156847" y="3829576"/>
              <a:ext cx="1333259" cy="523220"/>
            </a:xfrm>
            <a:prstGeom prst="rect">
              <a:avLst/>
            </a:prstGeom>
            <a:noFill/>
          </p:spPr>
          <p:txBody>
            <a:bodyPr wrap="square" rtlCol="0">
              <a:spAutoFit/>
            </a:bodyPr>
            <a:lstStyle>
              <a:defPPr>
                <a:defRPr lang="en-US"/>
              </a:defPPr>
              <a:lvl1pPr algn="ctr">
                <a:buClr>
                  <a:srgbClr val="313D48"/>
                </a:buClr>
                <a:buSzPts val="1400"/>
                <a:defRPr sz="1400" b="1" kern="0">
                  <a:solidFill>
                    <a:srgbClr val="0057B7"/>
                  </a:solidFill>
                  <a:latin typeface="Raleway" pitchFamily="2" charset="0"/>
                  <a:cs typeface="Arial"/>
                </a:defRPr>
              </a:lvl1pPr>
            </a:lstStyle>
            <a:p>
              <a:r>
                <a:rPr lang="en-GB" dirty="0">
                  <a:solidFill>
                    <a:schemeClr val="bg1"/>
                  </a:solidFill>
                  <a:latin typeface="+mj-lt"/>
                </a:rPr>
                <a:t>Strategic Advisor</a:t>
              </a:r>
            </a:p>
          </p:txBody>
        </p:sp>
        <p:sp>
          <p:nvSpPr>
            <p:cNvPr id="51" name="Arrow: Curved Left 50">
              <a:extLst>
                <a:ext uri="{FF2B5EF4-FFF2-40B4-BE49-F238E27FC236}">
                  <a16:creationId xmlns:a16="http://schemas.microsoft.com/office/drawing/2014/main" id="{D417A4D4-2AAC-A470-D021-4688A728A8CE}"/>
                </a:ext>
              </a:extLst>
            </p:cNvPr>
            <p:cNvSpPr/>
            <p:nvPr/>
          </p:nvSpPr>
          <p:spPr>
            <a:xfrm rot="16200000">
              <a:off x="5596596" y="2008143"/>
              <a:ext cx="694592" cy="2051514"/>
            </a:xfrm>
            <a:prstGeom prst="curvedLeftArrow">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spTree>
    <p:extLst>
      <p:ext uri="{BB962C8B-B14F-4D97-AF65-F5344CB8AC3E}">
        <p14:creationId xmlns:p14="http://schemas.microsoft.com/office/powerpoint/2010/main" val="142451887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6</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199524"/>
            <a:ext cx="11015403"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defTabSz="914400" eaLnBrk="1" fontAlgn="auto" latinLnBrk="0" hangingPunct="1">
              <a:buSzTx/>
              <a:buNone/>
              <a:tabLst/>
              <a:defRPr kumimoji="0" sz="3600" b="1" kern="0" spc="0" normalizeH="0" baseline="0">
                <a:ln>
                  <a:noFill/>
                </a:ln>
                <a:solidFill>
                  <a:srgbClr val="22B573"/>
                </a:solidFill>
                <a:effectLst/>
                <a:uLnTx/>
                <a:uFillTx/>
                <a:latin typeface="+mj-lt"/>
              </a:defRPr>
            </a:lvl1pPr>
          </a:lstStyle>
          <a:p>
            <a:r>
              <a:rPr lang="en-US" i="1" dirty="0"/>
              <a:t>“Voluntary” </a:t>
            </a:r>
            <a:r>
              <a:rPr lang="en-US" dirty="0"/>
              <a:t>SME* Standard</a:t>
            </a:r>
          </a:p>
          <a:p>
            <a:r>
              <a:rPr lang="en-US" dirty="0"/>
              <a:t>Scaling up with your Client</a:t>
            </a:r>
          </a:p>
        </p:txBody>
      </p:sp>
      <p:pic>
        <p:nvPicPr>
          <p:cNvPr id="6" name="Google Shape;185;p13">
            <a:extLst>
              <a:ext uri="{FF2B5EF4-FFF2-40B4-BE49-F238E27FC236}">
                <a16:creationId xmlns:a16="http://schemas.microsoft.com/office/drawing/2014/main" id="{0EE8FF4A-F8A7-96CA-C521-BA47F1111665}"/>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sp>
        <p:nvSpPr>
          <p:cNvPr id="7" name="Redondear rectángulo de esquina diagonal 65">
            <a:extLst>
              <a:ext uri="{FF2B5EF4-FFF2-40B4-BE49-F238E27FC236}">
                <a16:creationId xmlns:a16="http://schemas.microsoft.com/office/drawing/2014/main" id="{0FE1878B-7929-A81F-529C-3C00562466D3}"/>
              </a:ext>
            </a:extLst>
          </p:cNvPr>
          <p:cNvSpPr/>
          <p:nvPr/>
        </p:nvSpPr>
        <p:spPr>
          <a:xfrm>
            <a:off x="7415971" y="1354144"/>
            <a:ext cx="4522537" cy="1635094"/>
          </a:xfrm>
          <a:prstGeom prst="round2DiagRect">
            <a:avLst/>
          </a:prstGeom>
          <a:solidFill>
            <a:schemeClr val="accent1">
              <a:lumMod val="75000"/>
            </a:schemeClr>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endParaRPr lang="es-ES_tradnl" b="1" dirty="0">
              <a:solidFill>
                <a:schemeClr val="bg1"/>
              </a:solidFill>
              <a:latin typeface="+mj-lt"/>
            </a:endParaRPr>
          </a:p>
        </p:txBody>
      </p:sp>
      <p:sp>
        <p:nvSpPr>
          <p:cNvPr id="8" name="CuadroTexto 63">
            <a:extLst>
              <a:ext uri="{FF2B5EF4-FFF2-40B4-BE49-F238E27FC236}">
                <a16:creationId xmlns:a16="http://schemas.microsoft.com/office/drawing/2014/main" id="{D71EF0C7-80ED-363A-F7E8-389DB3CD3B82}"/>
              </a:ext>
            </a:extLst>
          </p:cNvPr>
          <p:cNvSpPr txBox="1"/>
          <p:nvPr/>
        </p:nvSpPr>
        <p:spPr>
          <a:xfrm>
            <a:off x="8551948" y="1403268"/>
            <a:ext cx="3386560" cy="1400383"/>
          </a:xfrm>
          <a:prstGeom prst="rect">
            <a:avLst/>
          </a:prstGeom>
          <a:noFill/>
        </p:spPr>
        <p:txBody>
          <a:bodyPr wrap="square" rtlCol="0">
            <a:spAutoFit/>
          </a:bodyPr>
          <a:lstStyle>
            <a:defPPr>
              <a:defRPr lang="en-US"/>
            </a:defPPr>
            <a:lvl1pPr marL="171450" indent="-171450">
              <a:spcBef>
                <a:spcPts val="600"/>
              </a:spcBef>
              <a:buFont typeface="Arial" panose="020B0604020202020204" pitchFamily="34" charset="0"/>
              <a:buChar char="•"/>
              <a:defRPr sz="1000" kern="0">
                <a:solidFill>
                  <a:schemeClr val="bg1"/>
                </a:solidFill>
                <a:latin typeface="Raleway" pitchFamily="2" charset="0"/>
                <a:cs typeface="Arial"/>
              </a:defRPr>
            </a:lvl1pPr>
          </a:lstStyle>
          <a:p>
            <a:pPr>
              <a:buClr>
                <a:schemeClr val="bg1"/>
              </a:buClr>
            </a:pPr>
            <a:r>
              <a:rPr lang="en-GB" dirty="0">
                <a:latin typeface="+mj-lt"/>
              </a:rPr>
              <a:t>Ideal for SMEs that must answer questionnaires from customers or banks</a:t>
            </a:r>
          </a:p>
          <a:p>
            <a:pPr>
              <a:buClr>
                <a:schemeClr val="bg1"/>
              </a:buClr>
            </a:pPr>
            <a:r>
              <a:rPr lang="en-GB" dirty="0">
                <a:latin typeface="+mj-lt"/>
              </a:rPr>
              <a:t>Replaces ESG metrics with sustainable finance reference points (EU SFDR Table 1)</a:t>
            </a:r>
          </a:p>
          <a:p>
            <a:pPr>
              <a:buClr>
                <a:schemeClr val="bg1"/>
              </a:buClr>
            </a:pPr>
            <a:r>
              <a:rPr lang="en-US" dirty="0">
                <a:latin typeface="+mj-lt"/>
              </a:rPr>
              <a:t>Materiality assessment without requirement to explain the process</a:t>
            </a:r>
          </a:p>
          <a:p>
            <a:pPr>
              <a:buClr>
                <a:schemeClr val="bg1"/>
              </a:buClr>
            </a:pPr>
            <a:r>
              <a:rPr lang="en-GB" dirty="0">
                <a:latin typeface="+mj-lt"/>
              </a:rPr>
              <a:t>Somehow simplified language</a:t>
            </a:r>
          </a:p>
        </p:txBody>
      </p:sp>
      <p:sp>
        <p:nvSpPr>
          <p:cNvPr id="9" name="Redondear rectángulo de esquina diagonal 152">
            <a:extLst>
              <a:ext uri="{FF2B5EF4-FFF2-40B4-BE49-F238E27FC236}">
                <a16:creationId xmlns:a16="http://schemas.microsoft.com/office/drawing/2014/main" id="{165C6CE3-9F94-0C55-F711-9E1422520AB1}"/>
              </a:ext>
            </a:extLst>
          </p:cNvPr>
          <p:cNvSpPr/>
          <p:nvPr/>
        </p:nvSpPr>
        <p:spPr>
          <a:xfrm>
            <a:off x="7465762" y="1412233"/>
            <a:ext cx="1090186" cy="1520026"/>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b="1" kern="0" dirty="0">
                <a:solidFill>
                  <a:schemeClr val="accent1"/>
                </a:solidFill>
                <a:latin typeface="+mj-lt"/>
                <a:cs typeface="Arial"/>
              </a:rPr>
              <a:t>C. Business Partner Module</a:t>
            </a:r>
          </a:p>
        </p:txBody>
      </p:sp>
      <p:sp>
        <p:nvSpPr>
          <p:cNvPr id="10" name="Redondear rectángulo de esquina diagonal 199">
            <a:extLst>
              <a:ext uri="{FF2B5EF4-FFF2-40B4-BE49-F238E27FC236}">
                <a16:creationId xmlns:a16="http://schemas.microsoft.com/office/drawing/2014/main" id="{78A4736D-97DC-B122-118F-D4B0B4DFB53D}"/>
              </a:ext>
            </a:extLst>
          </p:cNvPr>
          <p:cNvSpPr/>
          <p:nvPr/>
        </p:nvSpPr>
        <p:spPr>
          <a:xfrm>
            <a:off x="5174468" y="3029482"/>
            <a:ext cx="4472746" cy="1680340"/>
          </a:xfrm>
          <a:prstGeom prst="round2Diag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latin typeface="+mj-lt"/>
            </a:endParaRPr>
          </a:p>
        </p:txBody>
      </p:sp>
      <p:sp>
        <p:nvSpPr>
          <p:cNvPr id="11" name="CuadroTexto 200">
            <a:extLst>
              <a:ext uri="{FF2B5EF4-FFF2-40B4-BE49-F238E27FC236}">
                <a16:creationId xmlns:a16="http://schemas.microsoft.com/office/drawing/2014/main" id="{70BB2C46-C8A8-926E-C000-DDEBF6D87EAC}"/>
              </a:ext>
            </a:extLst>
          </p:cNvPr>
          <p:cNvSpPr txBox="1"/>
          <p:nvPr/>
        </p:nvSpPr>
        <p:spPr>
          <a:xfrm>
            <a:off x="6310444" y="3078606"/>
            <a:ext cx="3336769" cy="1631216"/>
          </a:xfrm>
          <a:prstGeom prst="rect">
            <a:avLst/>
          </a:prstGeom>
          <a:noFill/>
        </p:spPr>
        <p:txBody>
          <a:bodyPr wrap="square" rtlCol="0">
            <a:spAutoFit/>
          </a:bodyPr>
          <a:lstStyle>
            <a:defPPr>
              <a:defRPr lang="en-US"/>
            </a:defPPr>
            <a:lvl1pPr>
              <a:defRPr sz="1200" kern="0">
                <a:solidFill>
                  <a:schemeClr val="bg1"/>
                </a:solidFill>
                <a:latin typeface="Raleway" pitchFamily="2" charset="0"/>
                <a:cs typeface="Arial"/>
              </a:defRPr>
            </a:lvl1pPr>
          </a:lstStyle>
          <a:p>
            <a:pPr marL="171450" indent="-171450">
              <a:spcBef>
                <a:spcPts val="600"/>
              </a:spcBef>
              <a:buClr>
                <a:schemeClr val="accent1"/>
              </a:buClr>
              <a:buFont typeface="Arial" panose="020B0604020202020204" pitchFamily="34" charset="0"/>
              <a:buChar char="•"/>
            </a:pPr>
            <a:r>
              <a:rPr lang="en-GB" sz="1000" dirty="0">
                <a:solidFill>
                  <a:schemeClr val="accent1"/>
                </a:solidFill>
                <a:latin typeface="+mj-lt"/>
              </a:rPr>
              <a:t>Ideal for SMEs that already have PAT narratives and they already report them (e.g. UN SDG)</a:t>
            </a:r>
          </a:p>
          <a:p>
            <a:pPr marL="171450" indent="-171450">
              <a:spcBef>
                <a:spcPts val="600"/>
              </a:spcBef>
              <a:buClr>
                <a:schemeClr val="accent1"/>
              </a:buClr>
              <a:buFont typeface="Arial" panose="020B0604020202020204" pitchFamily="34" charset="0"/>
              <a:buChar char="•"/>
            </a:pPr>
            <a:r>
              <a:rPr lang="en-GB" sz="1000" dirty="0">
                <a:solidFill>
                  <a:schemeClr val="accent1"/>
                </a:solidFill>
                <a:latin typeface="+mj-lt"/>
              </a:rPr>
              <a:t>Simplified language</a:t>
            </a:r>
          </a:p>
          <a:p>
            <a:pPr marL="171450" indent="-171450">
              <a:spcBef>
                <a:spcPts val="600"/>
              </a:spcBef>
              <a:buClr>
                <a:schemeClr val="accent1"/>
              </a:buClr>
              <a:buFont typeface="Arial" panose="020B0604020202020204" pitchFamily="34" charset="0"/>
              <a:buChar char="•"/>
            </a:pPr>
            <a:r>
              <a:rPr lang="en-GB" sz="1000" dirty="0">
                <a:solidFill>
                  <a:schemeClr val="accent1"/>
                </a:solidFill>
                <a:latin typeface="+mj-lt"/>
              </a:rPr>
              <a:t>Requires to consider the material topics listed in ESRS 1 (Application Requirement 16)</a:t>
            </a:r>
          </a:p>
          <a:p>
            <a:pPr marL="171450" indent="-171450">
              <a:spcBef>
                <a:spcPts val="600"/>
              </a:spcBef>
              <a:buClr>
                <a:schemeClr val="accent1"/>
              </a:buClr>
              <a:buFont typeface="Arial" panose="020B0604020202020204" pitchFamily="34" charset="0"/>
              <a:buChar char="•"/>
            </a:pPr>
            <a:r>
              <a:rPr lang="en-GB" sz="1000" dirty="0">
                <a:solidFill>
                  <a:schemeClr val="accent1"/>
                </a:solidFill>
                <a:latin typeface="+mj-lt"/>
              </a:rPr>
              <a:t>Materiality assessment without requirement to explain the process</a:t>
            </a:r>
          </a:p>
          <a:p>
            <a:pPr marL="171450" indent="-171450">
              <a:spcBef>
                <a:spcPts val="600"/>
              </a:spcBef>
              <a:buClr>
                <a:schemeClr val="accent1"/>
              </a:buClr>
              <a:buFont typeface="Arial" panose="020B0604020202020204" pitchFamily="34" charset="0"/>
              <a:buChar char="•"/>
            </a:pPr>
            <a:r>
              <a:rPr lang="en-GB" sz="1000" dirty="0">
                <a:solidFill>
                  <a:schemeClr val="accent1"/>
                </a:solidFill>
                <a:latin typeface="+mj-lt"/>
              </a:rPr>
              <a:t>5 Additional disclosures</a:t>
            </a:r>
          </a:p>
        </p:txBody>
      </p:sp>
      <p:sp>
        <p:nvSpPr>
          <p:cNvPr id="12" name="Redondear rectángulo de esquina diagonal 201">
            <a:extLst>
              <a:ext uri="{FF2B5EF4-FFF2-40B4-BE49-F238E27FC236}">
                <a16:creationId xmlns:a16="http://schemas.microsoft.com/office/drawing/2014/main" id="{F2BE58E7-6055-A3A1-CF56-DAEEDB6AED23}"/>
              </a:ext>
            </a:extLst>
          </p:cNvPr>
          <p:cNvSpPr/>
          <p:nvPr/>
        </p:nvSpPr>
        <p:spPr>
          <a:xfrm>
            <a:off x="5224258" y="3087571"/>
            <a:ext cx="1090186" cy="1552047"/>
          </a:xfrm>
          <a:prstGeom prst="round2Diag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kern="0" dirty="0">
                <a:solidFill>
                  <a:schemeClr val="bg1"/>
                </a:solidFill>
                <a:latin typeface="+mj-lt"/>
                <a:cs typeface="Arial"/>
              </a:rPr>
              <a:t>B. Policies, Actions and Targets (PAT) Module</a:t>
            </a:r>
            <a:endParaRPr lang="en-GB" sz="1200" b="1" kern="0" dirty="0">
              <a:solidFill>
                <a:schemeClr val="bg1"/>
              </a:solidFill>
              <a:latin typeface="+mj-lt"/>
              <a:cs typeface="Arial"/>
            </a:endParaRPr>
          </a:p>
        </p:txBody>
      </p:sp>
      <p:sp>
        <p:nvSpPr>
          <p:cNvPr id="14" name="Redondear rectángulo de esquina diagonal 202">
            <a:extLst>
              <a:ext uri="{FF2B5EF4-FFF2-40B4-BE49-F238E27FC236}">
                <a16:creationId xmlns:a16="http://schemas.microsoft.com/office/drawing/2014/main" id="{E1FB2B97-7065-6C70-8D3C-2A6061BBC476}"/>
              </a:ext>
            </a:extLst>
          </p:cNvPr>
          <p:cNvSpPr/>
          <p:nvPr/>
        </p:nvSpPr>
        <p:spPr>
          <a:xfrm>
            <a:off x="2893434" y="4752447"/>
            <a:ext cx="4522537" cy="1684236"/>
          </a:xfrm>
          <a:prstGeom prst="round2DiagRect">
            <a:avLst/>
          </a:prstGeom>
          <a:solidFill>
            <a:schemeClr val="accent1">
              <a:lumMod val="75000"/>
            </a:schemeClr>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endParaRPr lang="es-ES_tradnl" b="1" dirty="0">
              <a:solidFill>
                <a:schemeClr val="bg1"/>
              </a:solidFill>
              <a:latin typeface="+mj-lt"/>
            </a:endParaRPr>
          </a:p>
        </p:txBody>
      </p:sp>
      <p:sp>
        <p:nvSpPr>
          <p:cNvPr id="15" name="CuadroTexto 203">
            <a:extLst>
              <a:ext uri="{FF2B5EF4-FFF2-40B4-BE49-F238E27FC236}">
                <a16:creationId xmlns:a16="http://schemas.microsoft.com/office/drawing/2014/main" id="{4F737DA9-352D-9D74-5B92-2FD9927464A1}"/>
              </a:ext>
            </a:extLst>
          </p:cNvPr>
          <p:cNvSpPr txBox="1"/>
          <p:nvPr/>
        </p:nvSpPr>
        <p:spPr>
          <a:xfrm>
            <a:off x="3935149" y="4819501"/>
            <a:ext cx="3332769" cy="1554272"/>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marR="0" lvl="0" algn="l" rtl="0">
              <a:lnSpc>
                <a:spcPct val="100000"/>
              </a:lnSpc>
              <a:spcBef>
                <a:spcPts val="0"/>
              </a:spcBef>
              <a:spcAft>
                <a:spcPts val="0"/>
              </a:spcAft>
            </a:defPPr>
            <a:lvl1pPr>
              <a:defRPr b="1">
                <a:solidFill>
                  <a:schemeClr val="bg1"/>
                </a:solidFill>
                <a:latin typeface="+mj-lt"/>
              </a:defRPr>
            </a:lvl1pPr>
          </a:lstStyle>
          <a:p>
            <a:pPr marL="171450" indent="-171450">
              <a:spcBef>
                <a:spcPts val="600"/>
              </a:spcBef>
              <a:buClr>
                <a:schemeClr val="bg1"/>
              </a:buClr>
              <a:buFont typeface="Arial" panose="020B0604020202020204" pitchFamily="34" charset="0"/>
              <a:buChar char="•"/>
            </a:pPr>
            <a:r>
              <a:rPr lang="en-GB" sz="1000" b="0" dirty="0"/>
              <a:t>Ideal for Micro companies</a:t>
            </a:r>
          </a:p>
          <a:p>
            <a:pPr marL="171450" indent="-171450">
              <a:spcBef>
                <a:spcPts val="600"/>
              </a:spcBef>
              <a:buClr>
                <a:schemeClr val="bg1"/>
              </a:buClr>
              <a:buFont typeface="Arial" panose="020B0604020202020204" pitchFamily="34" charset="0"/>
              <a:buChar char="•"/>
            </a:pPr>
            <a:r>
              <a:rPr lang="en-GB" sz="1000" b="0" dirty="0"/>
              <a:t>Simplified language</a:t>
            </a:r>
          </a:p>
          <a:p>
            <a:pPr marL="171450" indent="-171450">
              <a:spcBef>
                <a:spcPts val="600"/>
              </a:spcBef>
              <a:buClr>
                <a:schemeClr val="bg1"/>
              </a:buClr>
              <a:buFont typeface="Arial" panose="020B0604020202020204" pitchFamily="34" charset="0"/>
              <a:buChar char="•"/>
            </a:pPr>
            <a:r>
              <a:rPr lang="en-GB" sz="1000" b="0" dirty="0"/>
              <a:t>No Materiality assessment required</a:t>
            </a:r>
          </a:p>
          <a:p>
            <a:pPr marL="171450" indent="-171450">
              <a:spcBef>
                <a:spcPts val="600"/>
              </a:spcBef>
              <a:buClr>
                <a:schemeClr val="bg1"/>
              </a:buClr>
              <a:buFont typeface="Arial" panose="020B0604020202020204" pitchFamily="34" charset="0"/>
              <a:buChar char="•"/>
            </a:pPr>
            <a:r>
              <a:rPr lang="en-GB" sz="1000" b="0" dirty="0"/>
              <a:t>No Scope 3 emissions </a:t>
            </a:r>
          </a:p>
          <a:p>
            <a:pPr marL="171450" indent="-171450">
              <a:spcBef>
                <a:spcPts val="600"/>
              </a:spcBef>
              <a:buClr>
                <a:schemeClr val="bg1"/>
              </a:buClr>
              <a:buFont typeface="Arial" panose="020B0604020202020204" pitchFamily="34" charset="0"/>
              <a:buChar char="•"/>
            </a:pPr>
            <a:r>
              <a:rPr lang="en-GB" sz="1000" b="0" dirty="0"/>
              <a:t>12 ESG theme metrics (not only about climate and mainly quantitative</a:t>
            </a:r>
          </a:p>
          <a:p>
            <a:pPr marL="171450" indent="-171450">
              <a:spcBef>
                <a:spcPts val="600"/>
              </a:spcBef>
              <a:buClr>
                <a:schemeClr val="bg1"/>
              </a:buClr>
              <a:buFont typeface="Arial" panose="020B0604020202020204" pitchFamily="34" charset="0"/>
              <a:buChar char="•"/>
            </a:pPr>
            <a:r>
              <a:rPr lang="en-GB" sz="1000" b="0" dirty="0"/>
              <a:t>Disclosure required only “if applies” (flexible)</a:t>
            </a:r>
          </a:p>
        </p:txBody>
      </p:sp>
      <p:sp>
        <p:nvSpPr>
          <p:cNvPr id="16" name="Redondear rectángulo de esquina diagonal 204">
            <a:extLst>
              <a:ext uri="{FF2B5EF4-FFF2-40B4-BE49-F238E27FC236}">
                <a16:creationId xmlns:a16="http://schemas.microsoft.com/office/drawing/2014/main" id="{CD1AAB51-3816-2A3B-D62F-12D5541126F4}"/>
              </a:ext>
            </a:extLst>
          </p:cNvPr>
          <p:cNvSpPr/>
          <p:nvPr/>
        </p:nvSpPr>
        <p:spPr>
          <a:xfrm>
            <a:off x="2943225" y="4819501"/>
            <a:ext cx="1090186" cy="1554272"/>
          </a:xfrm>
          <a:prstGeom prst="round2Diag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200" b="1" dirty="0">
                <a:solidFill>
                  <a:schemeClr val="accent1"/>
                </a:solidFill>
                <a:latin typeface="+mj-lt"/>
                <a:ea typeface="+mn-ea"/>
              </a:rPr>
              <a:t>A. Basic Module</a:t>
            </a:r>
          </a:p>
        </p:txBody>
      </p:sp>
      <p:grpSp>
        <p:nvGrpSpPr>
          <p:cNvPr id="17" name="Group 16">
            <a:extLst>
              <a:ext uri="{FF2B5EF4-FFF2-40B4-BE49-F238E27FC236}">
                <a16:creationId xmlns:a16="http://schemas.microsoft.com/office/drawing/2014/main" id="{B437250D-A178-FE63-C96B-BF2133C96962}"/>
              </a:ext>
            </a:extLst>
          </p:cNvPr>
          <p:cNvGrpSpPr/>
          <p:nvPr/>
        </p:nvGrpSpPr>
        <p:grpSpPr>
          <a:xfrm>
            <a:off x="11161929" y="177175"/>
            <a:ext cx="758087" cy="492402"/>
            <a:chOff x="11242614" y="177175"/>
            <a:chExt cx="758087" cy="492402"/>
          </a:xfrm>
        </p:grpSpPr>
        <p:pic>
          <p:nvPicPr>
            <p:cNvPr id="18" name="Picture 17">
              <a:extLst>
                <a:ext uri="{FF2B5EF4-FFF2-40B4-BE49-F238E27FC236}">
                  <a16:creationId xmlns:a16="http://schemas.microsoft.com/office/drawing/2014/main" id="{E882783C-8CBB-D8E2-E5DC-66E0A2D9EEE3}"/>
                </a:ext>
              </a:extLst>
            </p:cNvPr>
            <p:cNvPicPr>
              <a:picLocks noChangeAspect="1"/>
            </p:cNvPicPr>
            <p:nvPr/>
          </p:nvPicPr>
          <p:blipFill>
            <a:blip r:embed="rId6"/>
            <a:stretch>
              <a:fillRect/>
            </a:stretch>
          </p:blipFill>
          <p:spPr>
            <a:xfrm>
              <a:off x="11242614" y="177175"/>
              <a:ext cx="758087" cy="492402"/>
            </a:xfrm>
            <a:prstGeom prst="rect">
              <a:avLst/>
            </a:prstGeom>
          </p:spPr>
        </p:pic>
        <p:sp>
          <p:nvSpPr>
            <p:cNvPr id="19" name="Google Shape;194;p14">
              <a:extLst>
                <a:ext uri="{FF2B5EF4-FFF2-40B4-BE49-F238E27FC236}">
                  <a16:creationId xmlns:a16="http://schemas.microsoft.com/office/drawing/2014/main" id="{88AED34A-187A-81C3-D06C-158D6E9BA3EB}"/>
                </a:ext>
              </a:extLst>
            </p:cNvPr>
            <p:cNvSpPr txBox="1"/>
            <p:nvPr/>
          </p:nvSpPr>
          <p:spPr>
            <a:xfrm>
              <a:off x="11306157" y="239594"/>
              <a:ext cx="616901" cy="27695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4pPr marL="88900" defTabSz="914400" eaLnBrk="1" fontAlgn="auto" latinLnBrk="0" hangingPunct="1">
                <a:spcBef>
                  <a:spcPts val="600"/>
                </a:spcBef>
                <a:buClr>
                  <a:srgbClr val="0A1720"/>
                </a:buClr>
                <a:buSzPts val="1400"/>
                <a:tabLst/>
                <a:defRPr sz="1200" b="1">
                  <a:solidFill>
                    <a:srgbClr val="0A1720"/>
                  </a:solidFill>
                </a:defRPr>
              </a:lvl4pPr>
            </a:lstStyle>
            <a:p>
              <a:pPr marL="88900" marR="0" lvl="3" indent="0" algn="l" defTabSz="914400" rtl="0" eaLnBrk="1" fontAlgn="auto" latinLnBrk="0" hangingPunct="1">
                <a:lnSpc>
                  <a:spcPct val="100000"/>
                </a:lnSpc>
                <a:spcBef>
                  <a:spcPts val="600"/>
                </a:spcBef>
                <a:spcAft>
                  <a:spcPts val="0"/>
                </a:spcAft>
                <a:buClr>
                  <a:srgbClr val="0A1720"/>
                </a:buClr>
                <a:buSzPts val="1400"/>
                <a:buFont typeface="Arial"/>
                <a:buNone/>
                <a:tabLst/>
                <a:defRPr/>
              </a:pPr>
              <a:endParaRPr kumimoji="0" lang="es-AR" sz="700" i="0" u="none" strike="noStrike" kern="0" cap="none" spc="0" normalizeH="0" baseline="0" noProof="0" dirty="0">
                <a:ln>
                  <a:noFill/>
                </a:ln>
                <a:solidFill>
                  <a:srgbClr val="FFC000"/>
                </a:solidFill>
                <a:effectLst/>
                <a:uLnTx/>
                <a:uFillTx/>
                <a:latin typeface="+mj-lt"/>
                <a:cs typeface="Arial"/>
                <a:sym typeface="Arial"/>
              </a:endParaRPr>
            </a:p>
          </p:txBody>
        </p:sp>
      </p:grpSp>
      <p:sp>
        <p:nvSpPr>
          <p:cNvPr id="20" name="Google Shape;242;p18">
            <a:extLst>
              <a:ext uri="{FF2B5EF4-FFF2-40B4-BE49-F238E27FC236}">
                <a16:creationId xmlns:a16="http://schemas.microsoft.com/office/drawing/2014/main" id="{8154608D-BE3E-AA0F-DC50-18D86E294091}"/>
              </a:ext>
            </a:extLst>
          </p:cNvPr>
          <p:cNvSpPr txBox="1"/>
          <p:nvPr/>
        </p:nvSpPr>
        <p:spPr>
          <a:xfrm>
            <a:off x="9881047" y="507666"/>
            <a:ext cx="1602665" cy="912268"/>
          </a:xfrm>
          <a:prstGeom prst="rect">
            <a:avLst/>
          </a:prstGeom>
          <a:noFill/>
          <a:ln w="12700" cap="flat" cmpd="sng" algn="ctr">
            <a:noFill/>
            <a:prstDash val="solid"/>
            <a:miter lim="800000"/>
          </a:ln>
          <a:effectLst/>
        </p:spPr>
        <p:txBody>
          <a:bodyPr spcFirstLastPara="0" vert="horz" wrap="square" lIns="263020" tIns="0" rIns="263020" bIns="0" numCol="1" spcCol="1270" anchor="ctr" anchorCtr="0">
            <a:noAutofit/>
          </a:bodyPr>
          <a:lstStyle>
            <a:defPPr>
              <a:defRPr lang="en-US"/>
            </a:defPPr>
            <a:lvl1pPr>
              <a:defRPr sz="1400" b="1">
                <a:latin typeface="Raleway" pitchFamily="2" charset="0"/>
              </a:defRPr>
            </a:lvl1pPr>
          </a:lstStyle>
          <a:p>
            <a:pPr algn="ctr"/>
            <a:r>
              <a:rPr lang="en-GB" sz="1000" b="0" dirty="0">
                <a:solidFill>
                  <a:schemeClr val="accent1"/>
                </a:solidFill>
                <a:latin typeface="+mj-lt"/>
              </a:rPr>
              <a:t>DRAFT</a:t>
            </a:r>
          </a:p>
          <a:p>
            <a:pPr algn="ctr"/>
            <a:r>
              <a:rPr lang="en-GB" sz="1000" b="0" dirty="0">
                <a:solidFill>
                  <a:schemeClr val="accent1"/>
                </a:solidFill>
                <a:latin typeface="+mj-lt"/>
              </a:rPr>
              <a:t>Final expected end 2024 </a:t>
            </a:r>
          </a:p>
        </p:txBody>
      </p:sp>
      <p:sp>
        <p:nvSpPr>
          <p:cNvPr id="21" name="Arrow: Right 20">
            <a:extLst>
              <a:ext uri="{FF2B5EF4-FFF2-40B4-BE49-F238E27FC236}">
                <a16:creationId xmlns:a16="http://schemas.microsoft.com/office/drawing/2014/main" id="{CF437E67-480A-B683-8C3A-D0A140A00BBE}"/>
              </a:ext>
            </a:extLst>
          </p:cNvPr>
          <p:cNvSpPr/>
          <p:nvPr/>
        </p:nvSpPr>
        <p:spPr>
          <a:xfrm rot="19441638">
            <a:off x="6955980" y="4486518"/>
            <a:ext cx="5483103" cy="438069"/>
          </a:xfrm>
          <a:prstGeom prst="rightArrow">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dirty="0">
                <a:latin typeface="+mj-lt"/>
              </a:rPr>
              <a:t>To use Modules B and/or C, Module A must be applied too</a:t>
            </a:r>
          </a:p>
        </p:txBody>
      </p:sp>
      <p:sp>
        <p:nvSpPr>
          <p:cNvPr id="22" name="Google Shape;194;p14">
            <a:extLst>
              <a:ext uri="{FF2B5EF4-FFF2-40B4-BE49-F238E27FC236}">
                <a16:creationId xmlns:a16="http://schemas.microsoft.com/office/drawing/2014/main" id="{F9A711D5-4C08-BBDB-7D7B-5D2B58469C21}"/>
              </a:ext>
            </a:extLst>
          </p:cNvPr>
          <p:cNvSpPr txBox="1"/>
          <p:nvPr/>
        </p:nvSpPr>
        <p:spPr>
          <a:xfrm>
            <a:off x="1060632" y="1408777"/>
            <a:ext cx="4202984" cy="2769949"/>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88900" algn="ctr" defTabSz="914400" eaLnBrk="1" fontAlgn="auto" latinLnBrk="0" hangingPunct="1">
              <a:spcBef>
                <a:spcPts val="600"/>
              </a:spcBef>
              <a:buClr>
                <a:srgbClr val="0A1720"/>
              </a:buClr>
              <a:buSzPts val="1400"/>
              <a:tabLst/>
              <a:defRPr sz="1200">
                <a:solidFill>
                  <a:srgbClr val="0A1720"/>
                </a:solidFill>
              </a:defRPr>
            </a:lvl4pPr>
          </a:lstStyle>
          <a:p>
            <a:pPr marL="260350" marR="0" lvl="3" indent="-171450" algn="l" defTabSz="914400" rtl="0" eaLnBrk="1" fontAlgn="auto" latinLnBrk="0" hangingPunct="1">
              <a:lnSpc>
                <a:spcPct val="100000"/>
              </a:lnSpc>
              <a:spcBef>
                <a:spcPts val="600"/>
              </a:spcBef>
              <a:spcAft>
                <a:spcPts val="0"/>
              </a:spcAft>
              <a:buClr>
                <a:srgbClr val="0A1720"/>
              </a:buClr>
              <a:buSzPts val="1400"/>
              <a:buFont typeface="Arial" panose="020B0604020202020204" pitchFamily="34" charset="0"/>
              <a:buChar char="•"/>
              <a:tabLst/>
              <a:defRPr/>
            </a:pPr>
            <a:r>
              <a:rPr kumimoji="0" lang="en-GB" sz="1200" b="0" i="1" u="none" strike="noStrike" kern="0" cap="none" spc="0" normalizeH="0" baseline="0" dirty="0">
                <a:ln>
                  <a:noFill/>
                </a:ln>
                <a:solidFill>
                  <a:srgbClr val="0A1720"/>
                </a:solidFill>
                <a:effectLst/>
                <a:uLnTx/>
                <a:uFillTx/>
                <a:latin typeface="+mj-lt"/>
                <a:cs typeface="Arial"/>
                <a:sym typeface="Arial"/>
              </a:rPr>
              <a:t>“Trickle</a:t>
            </a:r>
            <a:r>
              <a:rPr lang="en-GB" i="1" kern="0" dirty="0">
                <a:latin typeface="+mj-lt"/>
                <a:cs typeface="Arial"/>
                <a:sym typeface="Arial"/>
              </a:rPr>
              <a:t>-down”</a:t>
            </a:r>
            <a:r>
              <a:rPr lang="en-GB" kern="0" dirty="0">
                <a:latin typeface="+mj-lt"/>
                <a:cs typeface="Arial"/>
                <a:sym typeface="Arial"/>
              </a:rPr>
              <a:t> effect: when companies not subject to CSRD are required to provide equivalent information through their value chain</a:t>
            </a:r>
            <a:endParaRPr kumimoji="0" lang="en-GB" sz="1200" b="0" i="0" u="none" strike="noStrike" kern="0" cap="none" spc="0" normalizeH="0" baseline="0" dirty="0">
              <a:ln>
                <a:noFill/>
              </a:ln>
              <a:solidFill>
                <a:srgbClr val="0A1720"/>
              </a:solidFill>
              <a:effectLst/>
              <a:uLnTx/>
              <a:uFillTx/>
              <a:latin typeface="+mj-lt"/>
              <a:cs typeface="Arial"/>
              <a:sym typeface="Arial"/>
            </a:endParaRPr>
          </a:p>
          <a:p>
            <a:pPr marL="260350" marR="0" lvl="3" indent="-171450" algn="l" defTabSz="914400" rtl="0" eaLnBrk="1" fontAlgn="auto" latinLnBrk="0" hangingPunct="1">
              <a:lnSpc>
                <a:spcPct val="100000"/>
              </a:lnSpc>
              <a:spcBef>
                <a:spcPts val="600"/>
              </a:spcBef>
              <a:spcAft>
                <a:spcPts val="0"/>
              </a:spcAft>
              <a:buClr>
                <a:srgbClr val="0A1720"/>
              </a:buClr>
              <a:buSzPts val="1400"/>
              <a:buFont typeface="Arial" panose="020B0604020202020204" pitchFamily="34" charset="0"/>
              <a:buChar char="•"/>
              <a:tabLst/>
              <a:defRPr/>
            </a:pPr>
            <a:r>
              <a:rPr kumimoji="0" lang="en-GB" sz="1200" b="0" i="0" u="none" strike="noStrike" kern="0" cap="none" spc="0" normalizeH="0" baseline="0" dirty="0">
                <a:ln>
                  <a:noFill/>
                </a:ln>
                <a:solidFill>
                  <a:srgbClr val="0A1720"/>
                </a:solidFill>
                <a:effectLst/>
                <a:uLnTx/>
                <a:uFillTx/>
                <a:latin typeface="+mj-lt"/>
                <a:cs typeface="Arial"/>
                <a:sym typeface="Arial"/>
              </a:rPr>
              <a:t>Not part of CSRD, but developed by EFRAG (technical body behind the ESRS) to fulfil a market need</a:t>
            </a:r>
          </a:p>
          <a:p>
            <a:pPr marL="260350" marR="0" lvl="3" indent="-171450" algn="l" defTabSz="914400" rtl="0" eaLnBrk="1" fontAlgn="auto" latinLnBrk="0" hangingPunct="1">
              <a:lnSpc>
                <a:spcPct val="100000"/>
              </a:lnSpc>
              <a:spcBef>
                <a:spcPts val="600"/>
              </a:spcBef>
              <a:spcAft>
                <a:spcPts val="0"/>
              </a:spcAft>
              <a:buClr>
                <a:srgbClr val="0A1720"/>
              </a:buClr>
              <a:buSzPts val="1400"/>
              <a:buFont typeface="Arial" panose="020B0604020202020204" pitchFamily="34" charset="0"/>
              <a:buChar char="•"/>
              <a:tabLst/>
              <a:defRPr/>
            </a:pPr>
            <a:r>
              <a:rPr lang="en-GB" kern="0" dirty="0">
                <a:latin typeface="+mj-lt"/>
                <a:cs typeface="Arial"/>
                <a:sym typeface="Arial"/>
              </a:rPr>
              <a:t>Expectation of 1 report for all counterparts in Europe</a:t>
            </a:r>
            <a:r>
              <a:rPr lang="en-GB" dirty="0">
                <a:latin typeface="+mj-lt"/>
              </a:rPr>
              <a:t> (for my customers in Germany and for my bank in Spain)</a:t>
            </a:r>
          </a:p>
          <a:p>
            <a:pPr marL="260350" lvl="3" indent="-171450" algn="l">
              <a:buFont typeface="Arial" panose="020B0604020202020204" pitchFamily="34" charset="0"/>
              <a:buChar char="•"/>
              <a:defRPr/>
            </a:pPr>
            <a:r>
              <a:rPr kumimoji="0" lang="en-GB" sz="1200" b="0" i="0" u="none" strike="noStrike" kern="0" cap="none" spc="0" normalizeH="0" baseline="0" dirty="0">
                <a:ln>
                  <a:noFill/>
                </a:ln>
                <a:solidFill>
                  <a:srgbClr val="0A1720"/>
                </a:solidFill>
                <a:effectLst/>
                <a:uLnTx/>
                <a:uFillTx/>
                <a:latin typeface="+mj-lt"/>
                <a:cs typeface="Arial"/>
                <a:sym typeface="Arial"/>
              </a:rPr>
              <a:t>Applicable to companies &lt;EUR 50M turnover and &lt;EUR 25M assets. </a:t>
            </a:r>
          </a:p>
          <a:p>
            <a:pPr marL="260350" marR="0" lvl="3" indent="-171450" algn="l" defTabSz="914400" rtl="0" eaLnBrk="1" fontAlgn="auto" latinLnBrk="0" hangingPunct="1">
              <a:lnSpc>
                <a:spcPct val="100000"/>
              </a:lnSpc>
              <a:spcBef>
                <a:spcPts val="600"/>
              </a:spcBef>
              <a:spcAft>
                <a:spcPts val="0"/>
              </a:spcAft>
              <a:buClr>
                <a:srgbClr val="0A1720"/>
              </a:buClr>
              <a:buSzPts val="1400"/>
              <a:buFont typeface="Arial" panose="020B0604020202020204" pitchFamily="34" charset="0"/>
              <a:buChar char="•"/>
              <a:tabLst/>
              <a:defRPr/>
            </a:pPr>
            <a:endParaRPr lang="en-GB" dirty="0">
              <a:latin typeface="+mj-lt"/>
            </a:endParaRPr>
          </a:p>
          <a:p>
            <a:pPr marL="260350" marR="0" lvl="3" indent="-171450" algn="l" defTabSz="914400" rtl="0" eaLnBrk="1" fontAlgn="auto" latinLnBrk="0" hangingPunct="1">
              <a:lnSpc>
                <a:spcPct val="100000"/>
              </a:lnSpc>
              <a:spcBef>
                <a:spcPts val="600"/>
              </a:spcBef>
              <a:spcAft>
                <a:spcPts val="0"/>
              </a:spcAft>
              <a:buClr>
                <a:srgbClr val="0A1720"/>
              </a:buClr>
              <a:buSzPts val="1400"/>
              <a:buFont typeface="Arial" panose="020B0604020202020204" pitchFamily="34" charset="0"/>
              <a:buChar char="•"/>
              <a:tabLst/>
              <a:defRPr/>
            </a:pPr>
            <a:endParaRPr lang="en-GB" b="1" kern="0" dirty="0">
              <a:latin typeface="+mj-lt"/>
              <a:cs typeface="Arial"/>
              <a:sym typeface="Arial"/>
            </a:endParaRPr>
          </a:p>
        </p:txBody>
      </p:sp>
      <p:pic>
        <p:nvPicPr>
          <p:cNvPr id="3" name="Graphic 2" descr="Blueprint outline">
            <a:extLst>
              <a:ext uri="{FF2B5EF4-FFF2-40B4-BE49-F238E27FC236}">
                <a16:creationId xmlns:a16="http://schemas.microsoft.com/office/drawing/2014/main" id="{F97CEF5F-BD3D-2FCB-30F7-0C7F006906F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26454" y="73319"/>
            <a:ext cx="714141" cy="714141"/>
          </a:xfrm>
          <a:prstGeom prst="rect">
            <a:avLst/>
          </a:prstGeom>
        </p:spPr>
      </p:pic>
      <p:sp>
        <p:nvSpPr>
          <p:cNvPr id="23" name="Google Shape;194;p14">
            <a:extLst>
              <a:ext uri="{FF2B5EF4-FFF2-40B4-BE49-F238E27FC236}">
                <a16:creationId xmlns:a16="http://schemas.microsoft.com/office/drawing/2014/main" id="{7300D2FA-42F7-3E58-CE18-506294E01211}"/>
              </a:ext>
            </a:extLst>
          </p:cNvPr>
          <p:cNvSpPr txBox="1"/>
          <p:nvPr/>
        </p:nvSpPr>
        <p:spPr>
          <a:xfrm>
            <a:off x="1278063" y="3842873"/>
            <a:ext cx="3487344" cy="723235"/>
          </a:xfrm>
          <a:prstGeom prst="rect">
            <a:avLst/>
          </a:prstGeom>
          <a:solidFill>
            <a:schemeClr val="accent1">
              <a:lumMod val="75000"/>
            </a:schemeClr>
          </a:solid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4pPr marL="88900" algn="ctr" defTabSz="914400" eaLnBrk="1" fontAlgn="auto" latinLnBrk="0" hangingPunct="1">
              <a:spcBef>
                <a:spcPts val="600"/>
              </a:spcBef>
              <a:buClr>
                <a:srgbClr val="0A1720"/>
              </a:buClr>
              <a:buSzPts val="1400"/>
              <a:tabLst/>
              <a:defRPr sz="1200">
                <a:solidFill>
                  <a:srgbClr val="0A1720"/>
                </a:solidFill>
              </a:defRPr>
            </a:lvl4pPr>
          </a:lstStyle>
          <a:p>
            <a:pPr marR="0" lvl="3" algn="l" defTabSz="914400" rtl="0" eaLnBrk="1" fontAlgn="auto" latinLnBrk="0" hangingPunct="1">
              <a:lnSpc>
                <a:spcPct val="100000"/>
              </a:lnSpc>
              <a:spcBef>
                <a:spcPts val="600"/>
              </a:spcBef>
              <a:spcAft>
                <a:spcPts val="0"/>
              </a:spcAft>
              <a:buClr>
                <a:srgbClr val="0A1720"/>
              </a:buClr>
              <a:buSzPts val="1400"/>
              <a:tabLst/>
              <a:defRPr/>
            </a:pPr>
            <a:r>
              <a:rPr kumimoji="0" lang="en-GB" sz="1200" b="1" i="0" u="none" strike="noStrike" kern="0" cap="none" spc="0" normalizeH="0" baseline="0" dirty="0">
                <a:ln>
                  <a:noFill/>
                </a:ln>
                <a:solidFill>
                  <a:schemeClr val="bg1"/>
                </a:solidFill>
                <a:effectLst/>
                <a:uLnTx/>
                <a:uFillTx/>
                <a:latin typeface="+mj-lt"/>
                <a:cs typeface="Arial"/>
                <a:sym typeface="Arial"/>
              </a:rPr>
              <a:t>Can </a:t>
            </a:r>
            <a:r>
              <a:rPr lang="en-GB" b="1" kern="0" dirty="0">
                <a:solidFill>
                  <a:schemeClr val="bg1"/>
                </a:solidFill>
                <a:latin typeface="+mj-lt"/>
                <a:cs typeface="Arial"/>
                <a:sym typeface="Arial"/>
              </a:rPr>
              <a:t>be used by non-EU companies to fulfil EU customer needs or to enter EU market =&gt; EU Passport</a:t>
            </a:r>
            <a:endParaRPr kumimoji="0" lang="en-GB" sz="1200" b="1" i="0" u="none" strike="noStrike" kern="0" cap="none" spc="0" normalizeH="0" baseline="0" dirty="0">
              <a:ln>
                <a:noFill/>
              </a:ln>
              <a:solidFill>
                <a:schemeClr val="bg1"/>
              </a:solidFill>
              <a:effectLst/>
              <a:uLnTx/>
              <a:uFillTx/>
              <a:latin typeface="+mj-lt"/>
              <a:cs typeface="Arial"/>
              <a:sym typeface="Arial"/>
            </a:endParaRPr>
          </a:p>
        </p:txBody>
      </p:sp>
      <p:pic>
        <p:nvPicPr>
          <p:cNvPr id="24" name="Graphic 23" descr="Lights On with solid fill">
            <a:extLst>
              <a:ext uri="{FF2B5EF4-FFF2-40B4-BE49-F238E27FC236}">
                <a16:creationId xmlns:a16="http://schemas.microsoft.com/office/drawing/2014/main" id="{4A225144-711B-A36D-04CC-316494FAB3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3662" y="3747290"/>
            <a:ext cx="914400" cy="914400"/>
          </a:xfrm>
          <a:prstGeom prst="rect">
            <a:avLst/>
          </a:prstGeom>
        </p:spPr>
      </p:pic>
      <p:sp>
        <p:nvSpPr>
          <p:cNvPr id="25" name="Google Shape;242;p18">
            <a:extLst>
              <a:ext uri="{FF2B5EF4-FFF2-40B4-BE49-F238E27FC236}">
                <a16:creationId xmlns:a16="http://schemas.microsoft.com/office/drawing/2014/main" id="{DED43ED1-CDFC-BE39-96A3-31C02B5FA4EA}"/>
              </a:ext>
            </a:extLst>
          </p:cNvPr>
          <p:cNvSpPr txBox="1"/>
          <p:nvPr/>
        </p:nvSpPr>
        <p:spPr>
          <a:xfrm>
            <a:off x="142088" y="4020172"/>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sp>
        <p:nvSpPr>
          <p:cNvPr id="26" name="Google Shape;194;p14">
            <a:extLst>
              <a:ext uri="{FF2B5EF4-FFF2-40B4-BE49-F238E27FC236}">
                <a16:creationId xmlns:a16="http://schemas.microsoft.com/office/drawing/2014/main" id="{A59F5C7D-D7E7-656B-4F9F-99967B75AF17}"/>
              </a:ext>
            </a:extLst>
          </p:cNvPr>
          <p:cNvSpPr txBox="1"/>
          <p:nvPr/>
        </p:nvSpPr>
        <p:spPr>
          <a:xfrm>
            <a:off x="9543138" y="6206104"/>
            <a:ext cx="3708191" cy="553957"/>
          </a:xfrm>
          <a:prstGeom prst="rect">
            <a:avLst/>
          </a:prstGeom>
          <a:noFill/>
          <a:ln>
            <a:noFill/>
          </a:ln>
        </p:spPr>
        <p:txBody>
          <a:bodyPr spcFirstLastPara="1" wrap="square" lIns="91425" tIns="45700" rIns="91425" bIns="45700" anchor="t" anchorCtr="0">
            <a:noAutofit/>
          </a:bodyPr>
          <a:lstStyle>
            <a:defPPr>
              <a:defRPr lang="en-US"/>
            </a:defPPr>
            <a:lvl1pPr marR="0" lvl="0" indent="0" fontAlgn="auto">
              <a:lnSpc>
                <a:spcPct val="100000"/>
              </a:lnSpc>
              <a:spcBef>
                <a:spcPts val="0"/>
              </a:spcBef>
              <a:spcAft>
                <a:spcPts val="0"/>
              </a:spcAft>
              <a:buClr>
                <a:srgbClr val="0A1720"/>
              </a:buClr>
              <a:buSzPts val="1400"/>
              <a:buFont typeface="Arial"/>
              <a:buNone/>
              <a:tabLst/>
              <a:defRPr sz="1000" kern="0">
                <a:solidFill>
                  <a:srgbClr val="313D48"/>
                </a:solidFill>
                <a:latin typeface="Raleway" pitchFamily="2" charset="0"/>
                <a:cs typeface="Arial"/>
              </a:defRPr>
            </a:lvl1pPr>
          </a:lstStyle>
          <a:p>
            <a:pPr marL="0" marR="0" lvl="0" indent="0" algn="l" defTabSz="914400" rtl="0" eaLnBrk="1" fontAlgn="auto" latinLnBrk="0" hangingPunct="1">
              <a:lnSpc>
                <a:spcPct val="100000"/>
              </a:lnSpc>
              <a:spcBef>
                <a:spcPts val="0"/>
              </a:spcBef>
              <a:spcAft>
                <a:spcPts val="0"/>
              </a:spcAft>
              <a:buClr>
                <a:srgbClr val="0A1720"/>
              </a:buClr>
              <a:buSzPts val="1400"/>
              <a:buFont typeface="Arial"/>
              <a:buNone/>
              <a:tabLst/>
              <a:defRPr/>
            </a:pPr>
            <a:r>
              <a:rPr kumimoji="0" lang="en-GB" sz="1000" b="0" i="0" u="none" strike="noStrike" kern="0" cap="none" spc="0" normalizeH="0" baseline="0" dirty="0">
                <a:ln>
                  <a:noFill/>
                </a:ln>
                <a:solidFill>
                  <a:schemeClr val="accent1"/>
                </a:solidFill>
                <a:effectLst/>
                <a:uLnTx/>
                <a:uFillTx/>
                <a:latin typeface="+mj-lt"/>
                <a:ea typeface="+mn-ea"/>
                <a:cs typeface="Arial"/>
                <a:sym typeface="Arial"/>
              </a:rPr>
              <a:t>*Non-listed Small &amp; Medium Enterprises</a:t>
            </a:r>
          </a:p>
        </p:txBody>
      </p:sp>
    </p:spTree>
    <p:extLst>
      <p:ext uri="{BB962C8B-B14F-4D97-AF65-F5344CB8AC3E}">
        <p14:creationId xmlns:p14="http://schemas.microsoft.com/office/powerpoint/2010/main" val="499382616"/>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7</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240508"/>
            <a:ext cx="11015403"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defTabSz="914400" eaLnBrk="1" fontAlgn="auto" latinLnBrk="0" hangingPunct="1">
              <a:buSzTx/>
              <a:buNone/>
              <a:tabLst/>
              <a:defRPr kumimoji="0" sz="3600" b="1" kern="0" spc="0" normalizeH="0" baseline="0">
                <a:ln>
                  <a:noFill/>
                </a:ln>
                <a:solidFill>
                  <a:srgbClr val="22B573"/>
                </a:solidFill>
                <a:effectLst/>
                <a:uLnTx/>
                <a:uFillTx/>
                <a:latin typeface="+mj-lt"/>
              </a:defRPr>
            </a:lvl1pPr>
          </a:lstStyle>
          <a:p>
            <a:r>
              <a:rPr lang="en-US" dirty="0"/>
              <a:t>Business case for Internal Controls and Assurance is there</a:t>
            </a:r>
          </a:p>
        </p:txBody>
      </p:sp>
      <p:pic>
        <p:nvPicPr>
          <p:cNvPr id="6" name="Google Shape;185;p13">
            <a:extLst>
              <a:ext uri="{FF2B5EF4-FFF2-40B4-BE49-F238E27FC236}">
                <a16:creationId xmlns:a16="http://schemas.microsoft.com/office/drawing/2014/main" id="{0EE8FF4A-F8A7-96CA-C521-BA47F1111665}"/>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cxnSp>
        <p:nvCxnSpPr>
          <p:cNvPr id="7" name="Straight Arrow Connector 6">
            <a:extLst>
              <a:ext uri="{FF2B5EF4-FFF2-40B4-BE49-F238E27FC236}">
                <a16:creationId xmlns:a16="http://schemas.microsoft.com/office/drawing/2014/main" id="{B0FDC74F-D8F0-EBB1-AE2B-4E68EA970F38}"/>
              </a:ext>
            </a:extLst>
          </p:cNvPr>
          <p:cNvCxnSpPr>
            <a:cxnSpLocks/>
          </p:cNvCxnSpPr>
          <p:nvPr/>
        </p:nvCxnSpPr>
        <p:spPr>
          <a:xfrm>
            <a:off x="4114800" y="6394258"/>
            <a:ext cx="7539318" cy="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524F390-77AD-7F21-23F8-0C9124DFCB5A}"/>
              </a:ext>
            </a:extLst>
          </p:cNvPr>
          <p:cNvCxnSpPr>
            <a:cxnSpLocks/>
          </p:cNvCxnSpPr>
          <p:nvPr/>
        </p:nvCxnSpPr>
        <p:spPr>
          <a:xfrm flipV="1">
            <a:off x="4288785" y="1480368"/>
            <a:ext cx="0" cy="5069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EB801E4-910D-ED00-FB67-E39986B3E2BC}"/>
              </a:ext>
            </a:extLst>
          </p:cNvPr>
          <p:cNvSpPr/>
          <p:nvPr/>
        </p:nvSpPr>
        <p:spPr>
          <a:xfrm>
            <a:off x="4397072" y="5369863"/>
            <a:ext cx="1456881" cy="918694"/>
          </a:xfrm>
          <a:prstGeom prst="rect">
            <a:avLst/>
          </a:prstGeom>
          <a:solidFill>
            <a:schemeClr val="accent1"/>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bg1"/>
                </a:solidFill>
                <a:latin typeface="+mn-lt"/>
                <a:sym typeface="Arial"/>
              </a:rPr>
              <a:t>Document your data sources for sustainability data</a:t>
            </a:r>
          </a:p>
          <a:p>
            <a:r>
              <a:rPr lang="en-GB" sz="800" dirty="0">
                <a:solidFill>
                  <a:schemeClr val="bg1"/>
                </a:solidFill>
                <a:latin typeface="+mn-lt"/>
                <a:sym typeface="Arial"/>
              </a:rPr>
              <a:t>(what, who, when, from where)</a:t>
            </a:r>
          </a:p>
        </p:txBody>
      </p:sp>
      <p:sp>
        <p:nvSpPr>
          <p:cNvPr id="10" name="Google Shape;242;p18">
            <a:extLst>
              <a:ext uri="{FF2B5EF4-FFF2-40B4-BE49-F238E27FC236}">
                <a16:creationId xmlns:a16="http://schemas.microsoft.com/office/drawing/2014/main" id="{8435E611-77E0-3044-CCC6-1D60704A4E12}"/>
              </a:ext>
            </a:extLst>
          </p:cNvPr>
          <p:cNvSpPr txBox="1"/>
          <p:nvPr/>
        </p:nvSpPr>
        <p:spPr>
          <a:xfrm>
            <a:off x="2629672" y="1480368"/>
            <a:ext cx="1825787" cy="33822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n-GB" sz="1200" b="1" i="0" u="none" strike="noStrike" kern="0" cap="none" spc="0" normalizeH="0" baseline="0" noProof="0" dirty="0">
                <a:ln>
                  <a:noFill/>
                </a:ln>
                <a:solidFill>
                  <a:schemeClr val="accent1"/>
                </a:solidFill>
                <a:effectLst/>
                <a:uLnTx/>
                <a:uFillTx/>
                <a:latin typeface="+mn-lt"/>
                <a:ea typeface="+mn-ea"/>
                <a:cs typeface="Arial"/>
              </a:rPr>
              <a:t>Company Maturity</a:t>
            </a:r>
          </a:p>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n-GB" sz="1200" b="1" i="0" u="none" strike="noStrike" kern="0" cap="none" spc="0" normalizeH="0" baseline="0" noProof="0" dirty="0">
                <a:ln>
                  <a:noFill/>
                </a:ln>
                <a:solidFill>
                  <a:schemeClr val="accent1"/>
                </a:solidFill>
                <a:effectLst/>
                <a:uLnTx/>
                <a:uFillTx/>
                <a:latin typeface="+mn-lt"/>
                <a:ea typeface="+mn-ea"/>
                <a:cs typeface="Arial"/>
              </a:rPr>
              <a:t>Stakeholder’s expectation</a:t>
            </a:r>
            <a:endParaRPr lang="en-GB" sz="1200" dirty="0">
              <a:solidFill>
                <a:schemeClr val="accent1"/>
              </a:solidFill>
              <a:latin typeface="+mn-lt"/>
            </a:endParaRPr>
          </a:p>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n-GB" sz="1200" b="1" i="0" u="none" strike="noStrike" kern="0" cap="none" spc="0" normalizeH="0" baseline="0" noProof="0" dirty="0">
                <a:ln>
                  <a:noFill/>
                </a:ln>
                <a:solidFill>
                  <a:schemeClr val="accent1"/>
                </a:solidFill>
                <a:effectLst/>
                <a:uLnTx/>
                <a:uFillTx/>
                <a:latin typeface="+mn-lt"/>
                <a:ea typeface="+mn-ea"/>
                <a:cs typeface="Arial"/>
              </a:rPr>
              <a:t>Regulatory requirements</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lang="en-GB" dirty="0">
              <a:latin typeface="+mn-lt"/>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n-GB" sz="1400" b="1" i="0" u="none" strike="noStrike" kern="0" cap="none" spc="0" normalizeH="0" baseline="0" noProof="0" dirty="0">
              <a:ln>
                <a:noFill/>
              </a:ln>
              <a:solidFill>
                <a:srgbClr val="0057B7"/>
              </a:solidFill>
              <a:effectLst/>
              <a:uLnTx/>
              <a:uFillTx/>
              <a:latin typeface="+mn-lt"/>
              <a:ea typeface="+mn-ea"/>
              <a:cs typeface="Arial"/>
            </a:endParaRPr>
          </a:p>
        </p:txBody>
      </p:sp>
      <p:sp>
        <p:nvSpPr>
          <p:cNvPr id="11" name="Google Shape;242;p18">
            <a:extLst>
              <a:ext uri="{FF2B5EF4-FFF2-40B4-BE49-F238E27FC236}">
                <a16:creationId xmlns:a16="http://schemas.microsoft.com/office/drawing/2014/main" id="{6A3F4B97-6B2A-D414-5154-0EF50EFA47DE}"/>
              </a:ext>
            </a:extLst>
          </p:cNvPr>
          <p:cNvSpPr txBox="1"/>
          <p:nvPr/>
        </p:nvSpPr>
        <p:spPr>
          <a:xfrm>
            <a:off x="10597499" y="6003186"/>
            <a:ext cx="1443434" cy="33822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600"/>
              </a:spcBef>
              <a:spcAft>
                <a:spcPts val="0"/>
              </a:spcAft>
              <a:buClr>
                <a:srgbClr val="313D48"/>
              </a:buClr>
              <a:buSzPts val="1400"/>
              <a:buFontTx/>
              <a:buNone/>
              <a:tabLst/>
              <a:defRPr/>
            </a:pPr>
            <a:r>
              <a:rPr kumimoji="0" lang="en-GB" sz="1200" b="1" i="0" u="none" strike="noStrike" kern="0" cap="none" spc="0" normalizeH="0" baseline="0" noProof="0" dirty="0">
                <a:ln>
                  <a:noFill/>
                </a:ln>
                <a:solidFill>
                  <a:schemeClr val="accent1"/>
                </a:solidFill>
                <a:effectLst/>
                <a:uLnTx/>
                <a:uFillTx/>
                <a:latin typeface="+mn-lt"/>
                <a:ea typeface="+mn-ea"/>
                <a:cs typeface="Arial"/>
              </a:rPr>
              <a:t>Time</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lang="en-GB" sz="1200" dirty="0">
              <a:solidFill>
                <a:schemeClr val="accent1"/>
              </a:solidFill>
              <a:latin typeface="+mn-lt"/>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n-GB" sz="1200" b="1" i="0" u="none" strike="noStrike" kern="0" cap="none" spc="0" normalizeH="0" baseline="0" noProof="0" dirty="0">
              <a:ln>
                <a:noFill/>
              </a:ln>
              <a:solidFill>
                <a:schemeClr val="accent1"/>
              </a:solidFill>
              <a:effectLst/>
              <a:uLnTx/>
              <a:uFillTx/>
              <a:latin typeface="+mn-lt"/>
              <a:ea typeface="+mn-ea"/>
              <a:cs typeface="Arial"/>
            </a:endParaRPr>
          </a:p>
        </p:txBody>
      </p:sp>
      <p:sp>
        <p:nvSpPr>
          <p:cNvPr id="12" name="Google Shape;194;p14">
            <a:extLst>
              <a:ext uri="{FF2B5EF4-FFF2-40B4-BE49-F238E27FC236}">
                <a16:creationId xmlns:a16="http://schemas.microsoft.com/office/drawing/2014/main" id="{25A4A0BA-260C-1F24-8047-B63F8864A6A1}"/>
              </a:ext>
            </a:extLst>
          </p:cNvPr>
          <p:cNvSpPr txBox="1"/>
          <p:nvPr/>
        </p:nvSpPr>
        <p:spPr>
          <a:xfrm>
            <a:off x="839961" y="3189995"/>
            <a:ext cx="3144785" cy="1908215"/>
          </a:xfrm>
          <a:prstGeom prst="rect">
            <a:avLst/>
          </a:prstGeom>
          <a:noFill/>
        </p:spPr>
        <p:txBody>
          <a:bodyPr wrap="square" rtlCol="0">
            <a:spAutoFit/>
          </a:bodyPr>
          <a:lstStyle>
            <a:defPPr>
              <a:defRPr lang="en-US"/>
            </a:defPPr>
            <a:lvl1pPr marL="171450" indent="-171450">
              <a:spcBef>
                <a:spcPts val="600"/>
              </a:spcBef>
              <a:buFont typeface="Arial" panose="020B0604020202020204" pitchFamily="34" charset="0"/>
              <a:buChar char="•"/>
              <a:defRPr sz="1000" kern="0">
                <a:solidFill>
                  <a:schemeClr val="accent1"/>
                </a:solidFill>
                <a:latin typeface="Raleway" pitchFamily="2" charset="0"/>
                <a:cs typeface="Arial"/>
              </a:defRPr>
            </a:lvl1pPr>
            <a:lvl4pPr marL="260350" marR="0" lvl="3" indent="-171450" fontAlgn="auto">
              <a:lnSpc>
                <a:spcPct val="100000"/>
              </a:lnSpc>
              <a:spcBef>
                <a:spcPts val="600"/>
              </a:spcBef>
              <a:spcAft>
                <a:spcPts val="0"/>
              </a:spcAft>
              <a:buClr>
                <a:srgbClr val="0A1720"/>
              </a:buClr>
              <a:buSzPts val="1400"/>
              <a:buFont typeface="Arial" panose="020B0604020202020204" pitchFamily="34" charset="0"/>
              <a:buChar char="•"/>
              <a:tabLst/>
              <a:defRPr kumimoji="0" sz="1200" b="0" u="none" strike="noStrike" kern="0" cap="none" spc="0" normalizeH="0" baseline="0">
                <a:ln>
                  <a:noFill/>
                </a:ln>
                <a:solidFill>
                  <a:srgbClr val="0A1720"/>
                </a:solidFill>
                <a:effectLst/>
                <a:uLnTx/>
                <a:uFillTx/>
                <a:latin typeface="Raleway" pitchFamily="2" charset="0"/>
                <a:cs typeface="Arial"/>
              </a:defRPr>
            </a:lvl4pPr>
          </a:lstStyle>
          <a:p>
            <a:pPr lvl="3">
              <a:buClr>
                <a:schemeClr val="accent1"/>
              </a:buClr>
            </a:pPr>
            <a:r>
              <a:rPr lang="en-GB" dirty="0">
                <a:solidFill>
                  <a:schemeClr val="accent1"/>
                </a:solidFill>
                <a:latin typeface="+mn-lt"/>
                <a:sym typeface="Arial"/>
              </a:rPr>
              <a:t>&gt; EUR 330Mio expected incremental external audit costs increase for Swiss companies if the regulation (copied from EU CSDR) is approved</a:t>
            </a:r>
            <a:endParaRPr lang="en-GB" sz="300" dirty="0">
              <a:solidFill>
                <a:schemeClr val="accent1"/>
              </a:solidFill>
              <a:latin typeface="+mn-lt"/>
              <a:sym typeface="Arial"/>
            </a:endParaRPr>
          </a:p>
          <a:p>
            <a:pPr lvl="3">
              <a:buClr>
                <a:schemeClr val="accent1"/>
              </a:buClr>
            </a:pPr>
            <a:r>
              <a:rPr lang="en-GB" dirty="0">
                <a:solidFill>
                  <a:schemeClr val="accent1"/>
                </a:solidFill>
                <a:latin typeface="+mn-lt"/>
                <a:sym typeface="Arial"/>
              </a:rPr>
              <a:t>EU CSRD requires to explain how the risk management process and the internal control system encompass the sustainability reporting process</a:t>
            </a:r>
          </a:p>
          <a:p>
            <a:pPr marL="88900" lvl="3" indent="0">
              <a:buClr>
                <a:schemeClr val="accent1"/>
              </a:buClr>
              <a:buNone/>
            </a:pPr>
            <a:endParaRPr lang="en-GB" dirty="0">
              <a:latin typeface="+mn-lt"/>
              <a:sym typeface="Arial"/>
            </a:endParaRPr>
          </a:p>
        </p:txBody>
      </p:sp>
      <p:sp>
        <p:nvSpPr>
          <p:cNvPr id="13" name="Rectangle 12">
            <a:extLst>
              <a:ext uri="{FF2B5EF4-FFF2-40B4-BE49-F238E27FC236}">
                <a16:creationId xmlns:a16="http://schemas.microsoft.com/office/drawing/2014/main" id="{42BC940B-251B-20C1-10B2-8A56F2FA8C02}"/>
              </a:ext>
            </a:extLst>
          </p:cNvPr>
          <p:cNvSpPr/>
          <p:nvPr/>
        </p:nvSpPr>
        <p:spPr>
          <a:xfrm>
            <a:off x="839960" y="3087643"/>
            <a:ext cx="3144785" cy="18339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FFFFFF"/>
              </a:solidFill>
              <a:effectLst/>
              <a:uLnTx/>
              <a:uFillTx/>
              <a:ea typeface="+mn-ea"/>
              <a:cs typeface="+mn-cs"/>
              <a:sym typeface="Arial"/>
            </a:endParaRPr>
          </a:p>
        </p:txBody>
      </p:sp>
      <p:sp>
        <p:nvSpPr>
          <p:cNvPr id="14" name="Rectangle 13">
            <a:extLst>
              <a:ext uri="{FF2B5EF4-FFF2-40B4-BE49-F238E27FC236}">
                <a16:creationId xmlns:a16="http://schemas.microsoft.com/office/drawing/2014/main" id="{63DFA0D0-85C6-03A4-DCD9-3379AABE90AB}"/>
              </a:ext>
            </a:extLst>
          </p:cNvPr>
          <p:cNvSpPr/>
          <p:nvPr/>
        </p:nvSpPr>
        <p:spPr>
          <a:xfrm>
            <a:off x="5220264" y="4381581"/>
            <a:ext cx="1455270" cy="918695"/>
          </a:xfrm>
          <a:prstGeom prst="rect">
            <a:avLst/>
          </a:prstGeom>
          <a:solidFill>
            <a:schemeClr val="accent1">
              <a:lumMod val="20000"/>
              <a:lumOff val="80000"/>
            </a:schemeClr>
          </a:solidFill>
          <a:ln w="19050" cap="flat" cmpd="sng" algn="ctr">
            <a:solidFill>
              <a:schemeClr val="accent1"/>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accent1"/>
                </a:solidFill>
                <a:latin typeface="+mn-lt"/>
                <a:sym typeface="Arial"/>
              </a:rPr>
              <a:t>Internal Assurance on data gathering process</a:t>
            </a:r>
          </a:p>
        </p:txBody>
      </p:sp>
      <p:sp>
        <p:nvSpPr>
          <p:cNvPr id="15" name="Rectangle 14">
            <a:extLst>
              <a:ext uri="{FF2B5EF4-FFF2-40B4-BE49-F238E27FC236}">
                <a16:creationId xmlns:a16="http://schemas.microsoft.com/office/drawing/2014/main" id="{05B1273E-88AD-E8C2-2211-C9706FE66DEC}"/>
              </a:ext>
            </a:extLst>
          </p:cNvPr>
          <p:cNvSpPr/>
          <p:nvPr/>
        </p:nvSpPr>
        <p:spPr>
          <a:xfrm>
            <a:off x="5220264" y="3357185"/>
            <a:ext cx="1455270" cy="918695"/>
          </a:xfrm>
          <a:prstGeom prst="rect">
            <a:avLst/>
          </a:prstGeom>
          <a:solidFill>
            <a:schemeClr val="accent1">
              <a:lumMod val="20000"/>
              <a:lumOff val="80000"/>
            </a:schemeClr>
          </a:solidFill>
          <a:ln w="19050" cap="flat" cmpd="sng" algn="ctr">
            <a:solidFill>
              <a:schemeClr val="accent1"/>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accent1"/>
                </a:solidFill>
                <a:latin typeface="+mn-lt"/>
                <a:sym typeface="Arial"/>
              </a:rPr>
              <a:t>Internal Assurance on selected metrics</a:t>
            </a:r>
          </a:p>
        </p:txBody>
      </p:sp>
      <p:sp>
        <p:nvSpPr>
          <p:cNvPr id="16" name="Rectangle 15">
            <a:extLst>
              <a:ext uri="{FF2B5EF4-FFF2-40B4-BE49-F238E27FC236}">
                <a16:creationId xmlns:a16="http://schemas.microsoft.com/office/drawing/2014/main" id="{6F27F30A-3C68-3705-0332-2E6CFE84FFFF}"/>
              </a:ext>
            </a:extLst>
          </p:cNvPr>
          <p:cNvSpPr/>
          <p:nvPr/>
        </p:nvSpPr>
        <p:spPr>
          <a:xfrm>
            <a:off x="6825037" y="4531935"/>
            <a:ext cx="1456881" cy="918694"/>
          </a:xfrm>
          <a:prstGeom prst="rect">
            <a:avLst/>
          </a:prstGeom>
          <a:solidFill>
            <a:schemeClr val="accent1"/>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bg1"/>
                </a:solidFill>
                <a:latin typeface="+mn-lt"/>
                <a:sym typeface="Arial"/>
              </a:rPr>
              <a:t>Document your Materiality Assessment process</a:t>
            </a:r>
          </a:p>
          <a:p>
            <a:r>
              <a:rPr lang="en-GB" sz="800" dirty="0">
                <a:solidFill>
                  <a:schemeClr val="bg1"/>
                </a:solidFill>
                <a:latin typeface="+mn-lt"/>
                <a:sym typeface="Arial"/>
              </a:rPr>
              <a:t>(what, who, when, from where)</a:t>
            </a:r>
          </a:p>
        </p:txBody>
      </p:sp>
      <p:sp>
        <p:nvSpPr>
          <p:cNvPr id="17" name="Rectangle 16">
            <a:extLst>
              <a:ext uri="{FF2B5EF4-FFF2-40B4-BE49-F238E27FC236}">
                <a16:creationId xmlns:a16="http://schemas.microsoft.com/office/drawing/2014/main" id="{92CC1BF2-47D3-4E43-4CD5-A707689E0D87}"/>
              </a:ext>
            </a:extLst>
          </p:cNvPr>
          <p:cNvSpPr/>
          <p:nvPr/>
        </p:nvSpPr>
        <p:spPr>
          <a:xfrm>
            <a:off x="7066993" y="3507539"/>
            <a:ext cx="1455270" cy="918695"/>
          </a:xfrm>
          <a:prstGeom prst="rect">
            <a:avLst/>
          </a:prstGeom>
          <a:solidFill>
            <a:schemeClr val="accent1">
              <a:lumMod val="20000"/>
              <a:lumOff val="80000"/>
            </a:schemeClr>
          </a:solidFill>
          <a:ln w="19050" cap="flat" cmpd="sng" algn="ctr">
            <a:solidFill>
              <a:schemeClr val="accent1"/>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accent1"/>
                </a:solidFill>
                <a:latin typeface="+mn-lt"/>
                <a:sym typeface="Arial"/>
              </a:rPr>
              <a:t>Internal Assurance on Materiality Assessment </a:t>
            </a:r>
          </a:p>
          <a:p>
            <a:r>
              <a:rPr lang="en-GB" sz="800" b="1" dirty="0">
                <a:solidFill>
                  <a:schemeClr val="accent1"/>
                </a:solidFill>
                <a:latin typeface="+mn-lt"/>
                <a:sym typeface="Arial"/>
              </a:rPr>
              <a:t>(completeness, relevance, in line with methodology)</a:t>
            </a:r>
          </a:p>
        </p:txBody>
      </p:sp>
      <p:sp>
        <p:nvSpPr>
          <p:cNvPr id="18" name="Rectangle 17">
            <a:extLst>
              <a:ext uri="{FF2B5EF4-FFF2-40B4-BE49-F238E27FC236}">
                <a16:creationId xmlns:a16="http://schemas.microsoft.com/office/drawing/2014/main" id="{C91FF549-71A4-00C2-BE89-444E7B057456}"/>
              </a:ext>
            </a:extLst>
          </p:cNvPr>
          <p:cNvSpPr/>
          <p:nvPr/>
        </p:nvSpPr>
        <p:spPr>
          <a:xfrm>
            <a:off x="8606256" y="3816533"/>
            <a:ext cx="1456881" cy="918694"/>
          </a:xfrm>
          <a:prstGeom prst="rect">
            <a:avLst/>
          </a:prstGeom>
          <a:solidFill>
            <a:schemeClr val="accent1"/>
          </a:solidFill>
          <a:ln w="12700" cap="flat" cmpd="sng" algn="ctr">
            <a:solidFill>
              <a:prstClr val="white">
                <a:hueOff val="0"/>
                <a:satOff val="0"/>
                <a:lumOff val="0"/>
                <a:alphaOff val="0"/>
              </a:prstClr>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bg1"/>
                </a:solidFill>
                <a:latin typeface="+mn-lt"/>
                <a:sym typeface="Arial"/>
              </a:rPr>
              <a:t>Document your Narrative RACI</a:t>
            </a:r>
          </a:p>
          <a:p>
            <a:r>
              <a:rPr lang="en-GB" sz="800" dirty="0">
                <a:solidFill>
                  <a:schemeClr val="bg1"/>
                </a:solidFill>
                <a:latin typeface="+mn-lt"/>
                <a:sym typeface="Arial"/>
              </a:rPr>
              <a:t>(what, who, when, from where)</a:t>
            </a:r>
          </a:p>
        </p:txBody>
      </p:sp>
      <p:sp>
        <p:nvSpPr>
          <p:cNvPr id="19" name="Rectangle 18">
            <a:extLst>
              <a:ext uri="{FF2B5EF4-FFF2-40B4-BE49-F238E27FC236}">
                <a16:creationId xmlns:a16="http://schemas.microsoft.com/office/drawing/2014/main" id="{BB232AB8-1095-E205-1CA3-8E2C0DC3C217}"/>
              </a:ext>
            </a:extLst>
          </p:cNvPr>
          <p:cNvSpPr/>
          <p:nvPr/>
        </p:nvSpPr>
        <p:spPr>
          <a:xfrm>
            <a:off x="8806146" y="2782995"/>
            <a:ext cx="1455270" cy="918695"/>
          </a:xfrm>
          <a:prstGeom prst="rect">
            <a:avLst/>
          </a:prstGeom>
          <a:solidFill>
            <a:schemeClr val="accent1">
              <a:lumMod val="20000"/>
              <a:lumOff val="80000"/>
            </a:schemeClr>
          </a:solidFill>
          <a:ln w="19050" cap="flat" cmpd="sng" algn="ctr">
            <a:solidFill>
              <a:schemeClr val="accent1"/>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accent1"/>
                </a:solidFill>
                <a:latin typeface="+mn-lt"/>
                <a:sym typeface="Arial"/>
              </a:rPr>
              <a:t>Internal Assurance on Narratives and Claims and Assertions</a:t>
            </a:r>
            <a:endParaRPr lang="en-GB" sz="800" b="1" dirty="0">
              <a:solidFill>
                <a:schemeClr val="accent1"/>
              </a:solidFill>
              <a:latin typeface="+mn-lt"/>
              <a:sym typeface="Arial"/>
            </a:endParaRPr>
          </a:p>
        </p:txBody>
      </p:sp>
      <p:sp>
        <p:nvSpPr>
          <p:cNvPr id="20" name="Rectangle 19">
            <a:extLst>
              <a:ext uri="{FF2B5EF4-FFF2-40B4-BE49-F238E27FC236}">
                <a16:creationId xmlns:a16="http://schemas.microsoft.com/office/drawing/2014/main" id="{82F502D1-1E39-1AED-DF02-9B6EC405E68F}"/>
              </a:ext>
            </a:extLst>
          </p:cNvPr>
          <p:cNvSpPr/>
          <p:nvPr/>
        </p:nvSpPr>
        <p:spPr>
          <a:xfrm>
            <a:off x="9690847" y="1771599"/>
            <a:ext cx="1897871" cy="918695"/>
          </a:xfrm>
          <a:prstGeom prst="rect">
            <a:avLst/>
          </a:prstGeom>
          <a:solidFill>
            <a:schemeClr val="accent1">
              <a:lumMod val="20000"/>
              <a:lumOff val="80000"/>
            </a:schemeClr>
          </a:solidFill>
          <a:ln w="19050" cap="flat" cmpd="sng" algn="ctr">
            <a:solidFill>
              <a:schemeClr val="accent1"/>
            </a:solidFill>
            <a:prstDash val="solid"/>
            <a:miter lim="800000"/>
          </a:ln>
          <a:effectLst/>
        </p:spPr>
        <p:txBody>
          <a:bodyPr spcFirstLastPara="0" vert="horz" wrap="square" lIns="263020" tIns="0" rIns="263020" bIns="0" numCol="1" spcCol="1270" anchor="ctr" anchorCtr="0">
            <a:noAutofit/>
          </a:bodyPr>
          <a:lstStyle/>
          <a:p>
            <a:r>
              <a:rPr lang="en-GB" sz="900" b="1" dirty="0">
                <a:solidFill>
                  <a:schemeClr val="accent1"/>
                </a:solidFill>
                <a:latin typeface="+mn-lt"/>
                <a:sym typeface="Arial"/>
              </a:rPr>
              <a:t>Internal Assurance on whole Sustainability Report </a:t>
            </a:r>
          </a:p>
          <a:p>
            <a:r>
              <a:rPr lang="en-GB" sz="900" dirty="0">
                <a:solidFill>
                  <a:schemeClr val="accent1"/>
                </a:solidFill>
                <a:latin typeface="+mn-lt"/>
                <a:sym typeface="Arial"/>
              </a:rPr>
              <a:t>(framework compliance and connectivity with FS)</a:t>
            </a:r>
            <a:r>
              <a:rPr lang="en-GB" sz="900" b="1" dirty="0">
                <a:solidFill>
                  <a:schemeClr val="accent1"/>
                </a:solidFill>
                <a:latin typeface="+mn-lt"/>
                <a:sym typeface="Arial"/>
              </a:rPr>
              <a:t> </a:t>
            </a:r>
            <a:endParaRPr lang="en-GB" sz="800" b="1" dirty="0">
              <a:solidFill>
                <a:schemeClr val="accent1"/>
              </a:solidFill>
              <a:latin typeface="+mn-lt"/>
              <a:sym typeface="Arial"/>
            </a:endParaRPr>
          </a:p>
        </p:txBody>
      </p:sp>
      <p:sp>
        <p:nvSpPr>
          <p:cNvPr id="23" name="Google Shape;194;p14">
            <a:extLst>
              <a:ext uri="{FF2B5EF4-FFF2-40B4-BE49-F238E27FC236}">
                <a16:creationId xmlns:a16="http://schemas.microsoft.com/office/drawing/2014/main" id="{70577126-5DB3-F29B-6F21-71C270822AAA}"/>
              </a:ext>
            </a:extLst>
          </p:cNvPr>
          <p:cNvSpPr txBox="1"/>
          <p:nvPr/>
        </p:nvSpPr>
        <p:spPr>
          <a:xfrm>
            <a:off x="4316789" y="6400800"/>
            <a:ext cx="6572298" cy="553957"/>
          </a:xfrm>
          <a:prstGeom prst="rect">
            <a:avLst/>
          </a:prstGeom>
          <a:noFill/>
          <a:ln>
            <a:noFill/>
          </a:ln>
        </p:spPr>
        <p:txBody>
          <a:bodyPr spcFirstLastPara="1" wrap="square" lIns="91425" tIns="45700" rIns="91425" bIns="45700" anchor="t" anchorCtr="0">
            <a:noAutofit/>
          </a:bodyPr>
          <a:lstStyle>
            <a:defPPr>
              <a:defRPr lang="en-US"/>
            </a:defPPr>
            <a:lvl1pPr marR="0" lvl="0" indent="0" fontAlgn="auto">
              <a:lnSpc>
                <a:spcPct val="100000"/>
              </a:lnSpc>
              <a:spcBef>
                <a:spcPts val="0"/>
              </a:spcBef>
              <a:spcAft>
                <a:spcPts val="0"/>
              </a:spcAft>
              <a:buClr>
                <a:srgbClr val="0A1720"/>
              </a:buClr>
              <a:buSzPts val="1400"/>
              <a:buFont typeface="Arial"/>
              <a:buNone/>
              <a:tabLst/>
              <a:defRPr sz="1000" kern="0">
                <a:solidFill>
                  <a:srgbClr val="313D48"/>
                </a:solidFill>
                <a:latin typeface="Raleway" pitchFamily="2" charset="0"/>
                <a:cs typeface="Arial"/>
              </a:defRPr>
            </a:lvl1pPr>
          </a:lstStyle>
          <a:p>
            <a:r>
              <a:rPr lang="en-GB" dirty="0">
                <a:latin typeface="+mj-lt"/>
                <a:sym typeface="Arial"/>
              </a:rPr>
              <a:t>Source: adapted from “A buyer’s guide to assurance on non-financial information”, WBCSD &amp; ICAEW, 2019</a:t>
            </a:r>
          </a:p>
        </p:txBody>
      </p:sp>
      <p:pic>
        <p:nvPicPr>
          <p:cNvPr id="24" name="Graphic 23" descr="Lights On with solid fill">
            <a:extLst>
              <a:ext uri="{FF2B5EF4-FFF2-40B4-BE49-F238E27FC236}">
                <a16:creationId xmlns:a16="http://schemas.microsoft.com/office/drawing/2014/main" id="{B03707DA-D560-9FAF-2C23-9F62473716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540" y="2545927"/>
            <a:ext cx="914400" cy="914400"/>
          </a:xfrm>
          <a:prstGeom prst="rect">
            <a:avLst/>
          </a:prstGeom>
        </p:spPr>
      </p:pic>
      <p:sp>
        <p:nvSpPr>
          <p:cNvPr id="25" name="Google Shape;242;p18">
            <a:extLst>
              <a:ext uri="{FF2B5EF4-FFF2-40B4-BE49-F238E27FC236}">
                <a16:creationId xmlns:a16="http://schemas.microsoft.com/office/drawing/2014/main" id="{D299D901-39EC-A0AD-8ACC-70C356D4C764}"/>
              </a:ext>
            </a:extLst>
          </p:cNvPr>
          <p:cNvSpPr txBox="1"/>
          <p:nvPr/>
        </p:nvSpPr>
        <p:spPr>
          <a:xfrm>
            <a:off x="-185739" y="2828428"/>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spTree>
    <p:extLst>
      <p:ext uri="{BB962C8B-B14F-4D97-AF65-F5344CB8AC3E}">
        <p14:creationId xmlns:p14="http://schemas.microsoft.com/office/powerpoint/2010/main" val="61898555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6"/>
        <p:cNvGrpSpPr/>
        <p:nvPr/>
      </p:nvGrpSpPr>
      <p:grpSpPr>
        <a:xfrm>
          <a:off x="0" y="0"/>
          <a:ext cx="0" cy="0"/>
          <a:chOff x="0" y="0"/>
          <a:chExt cx="0" cy="0"/>
        </a:xfrm>
      </p:grpSpPr>
      <p:sp>
        <p:nvSpPr>
          <p:cNvPr id="6" name="CuadroTexto 203">
            <a:extLst>
              <a:ext uri="{FF2B5EF4-FFF2-40B4-BE49-F238E27FC236}">
                <a16:creationId xmlns:a16="http://schemas.microsoft.com/office/drawing/2014/main" id="{488E7002-3AFC-3F6B-BFAA-CADDE9909AA5}"/>
              </a:ext>
            </a:extLst>
          </p:cNvPr>
          <p:cNvSpPr txBox="1"/>
          <p:nvPr/>
        </p:nvSpPr>
        <p:spPr>
          <a:xfrm>
            <a:off x="5793705" y="1535408"/>
            <a:ext cx="6232576" cy="3643005"/>
          </a:xfrm>
          <a:prstGeom prst="rect">
            <a:avLst/>
          </a:prstGeom>
          <a:solidFill>
            <a:schemeClr val="accent1">
              <a:lumMod val="75000"/>
            </a:schemeClr>
          </a:solidFill>
          <a:ln w="12700" cap="flat" cmpd="sng" algn="ctr">
            <a:noFill/>
            <a:prstDash val="solid"/>
            <a:miter lim="800000"/>
          </a:ln>
          <a:effectLst/>
        </p:spPr>
        <p:txBody>
          <a:bodyPr spcFirstLastPara="0" vert="horz" wrap="square" lIns="263020" tIns="0" rIns="263020" bIns="0" numCol="1" spcCol="1270" anchor="ctr" anchorCtr="0">
            <a:noAutofit/>
          </a:bodyPr>
          <a:lstStyle>
            <a:defPPr marR="0" lvl="0" algn="l" rtl="0">
              <a:lnSpc>
                <a:spcPct val="100000"/>
              </a:lnSpc>
              <a:spcBef>
                <a:spcPts val="0"/>
              </a:spcBef>
              <a:spcAft>
                <a:spcPts val="0"/>
              </a:spcAft>
            </a:defPPr>
            <a:lvl1pPr>
              <a:defRPr b="1">
                <a:solidFill>
                  <a:schemeClr val="bg1"/>
                </a:solidFill>
                <a:latin typeface="+mj-lt"/>
              </a:defRPr>
            </a:lvl1pPr>
          </a:lstStyle>
          <a:p>
            <a:pPr>
              <a:spcBef>
                <a:spcPts val="600"/>
              </a:spcBef>
              <a:buClr>
                <a:schemeClr val="bg1"/>
              </a:buClr>
            </a:pPr>
            <a:endParaRPr lang="en-GB" sz="160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600" b="0" dirty="0"/>
          </a:p>
          <a:p>
            <a:pPr>
              <a:spcBef>
                <a:spcPts val="600"/>
              </a:spcBef>
              <a:spcAft>
                <a:spcPts val="600"/>
              </a:spcAft>
              <a:buClr>
                <a:schemeClr val="bg1"/>
              </a:buClr>
            </a:pPr>
            <a:endParaRPr lang="en-GB" sz="1000" b="0" dirty="0"/>
          </a:p>
        </p:txBody>
      </p:sp>
      <p:sp>
        <p:nvSpPr>
          <p:cNvPr id="258" name="Google Shape;258;p12"/>
          <p:cNvSpPr txBox="1">
            <a:spLocks noGrp="1"/>
          </p:cNvSpPr>
          <p:nvPr>
            <p:ph type="sldNum" idx="12"/>
          </p:nvPr>
        </p:nvSpPr>
        <p:spPr>
          <a:xfrm>
            <a:off x="191298" y="6400800"/>
            <a:ext cx="492649" cy="457200"/>
          </a:xfrm>
          <a:prstGeom prst="rect">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fld id="{00000000-1234-1234-1234-123412341234}" type="slidenum">
              <a:rPr kumimoji="0" lang="es-AR" sz="1200" b="1" i="0" u="none" strike="noStrike" kern="0" cap="none" spc="0" normalizeH="0" baseline="0" noProof="0">
                <a:ln>
                  <a:noFill/>
                </a:ln>
                <a:solidFill>
                  <a:srgbClr val="FFFFFF"/>
                </a:solidFill>
                <a:effectLst/>
                <a:uLnTx/>
                <a:uFillTx/>
                <a:latin typeface="Arial"/>
                <a:ea typeface="Arial"/>
                <a:cs typeface="Arial"/>
                <a:sym typeface="Arial"/>
              </a:rPr>
              <a:pPr marL="0" marR="0" lvl="0" indent="0" algn="ctr" defTabSz="914400" rtl="0" eaLnBrk="1" fontAlgn="auto" latinLnBrk="0" hangingPunct="1">
                <a:lnSpc>
                  <a:spcPct val="200000"/>
                </a:lnSpc>
                <a:spcBef>
                  <a:spcPts val="0"/>
                </a:spcBef>
                <a:spcAft>
                  <a:spcPts val="0"/>
                </a:spcAft>
                <a:buClr>
                  <a:srgbClr val="000000"/>
                </a:buClr>
                <a:buSzPts val="1200"/>
                <a:buFont typeface="Arial"/>
                <a:buNone/>
                <a:tabLst/>
                <a:defRPr/>
              </a:pPr>
              <a:t>8</a:t>
            </a:fld>
            <a:endParaRPr kumimoji="0" sz="1200"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 name="Google Shape;241;p18">
            <a:extLst>
              <a:ext uri="{FF2B5EF4-FFF2-40B4-BE49-F238E27FC236}">
                <a16:creationId xmlns:a16="http://schemas.microsoft.com/office/drawing/2014/main" id="{58DB894F-5BC7-755C-551B-4C9A63371CE0}"/>
              </a:ext>
            </a:extLst>
          </p:cNvPr>
          <p:cNvSpPr txBox="1"/>
          <p:nvPr/>
        </p:nvSpPr>
        <p:spPr>
          <a:xfrm>
            <a:off x="683947" y="395093"/>
            <a:ext cx="9847419" cy="46162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RPr/>
            </a:defPPr>
            <a:lvl1pPr marL="0" indent="0" defTabSz="914400" eaLnBrk="1" fontAlgn="auto" latinLnBrk="0" hangingPunct="1">
              <a:buSzTx/>
              <a:buNone/>
              <a:tabLst/>
              <a:defRPr kumimoji="0" sz="3600" b="1" kern="0" spc="0" normalizeH="0" baseline="0">
                <a:ln>
                  <a:noFill/>
                </a:ln>
                <a:solidFill>
                  <a:srgbClr val="22B573"/>
                </a:solidFill>
                <a:effectLst/>
                <a:uLnTx/>
                <a:uFillTx/>
                <a:latin typeface="+mj-lt"/>
              </a:defRPr>
            </a:lvl1pPr>
          </a:lstStyle>
          <a:p>
            <a:r>
              <a:rPr lang="en-US" dirty="0"/>
              <a:t>CSRD readiness self-assessment </a:t>
            </a:r>
          </a:p>
        </p:txBody>
      </p:sp>
      <p:sp>
        <p:nvSpPr>
          <p:cNvPr id="4" name="Google Shape;194;p14">
            <a:extLst>
              <a:ext uri="{FF2B5EF4-FFF2-40B4-BE49-F238E27FC236}">
                <a16:creationId xmlns:a16="http://schemas.microsoft.com/office/drawing/2014/main" id="{55ECE83B-2C10-8AC0-6FD7-C0B13954BFD3}"/>
              </a:ext>
            </a:extLst>
          </p:cNvPr>
          <p:cNvSpPr txBox="1"/>
          <p:nvPr/>
        </p:nvSpPr>
        <p:spPr>
          <a:xfrm>
            <a:off x="852968" y="2054563"/>
            <a:ext cx="4640319" cy="2831544"/>
          </a:xfrm>
          <a:prstGeom prst="rect">
            <a:avLst/>
          </a:prstGeom>
          <a:noFill/>
        </p:spPr>
        <p:txBody>
          <a:bodyPr wrap="square" rtlCol="0">
            <a:spAutoFit/>
          </a:bodyPr>
          <a:lstStyle>
            <a:defPPr marR="0" lvl="0" algn="l" rtl="0">
              <a:lnSpc>
                <a:spcPct val="100000"/>
              </a:lnSpc>
              <a:spcBef>
                <a:spcPts val="0"/>
              </a:spcBef>
              <a:spcAft>
                <a:spcPts val="0"/>
              </a:spcAft>
            </a:defPPr>
            <a:lvl1pPr marL="171450" indent="-171450">
              <a:spcBef>
                <a:spcPts val="600"/>
              </a:spcBef>
              <a:buFont typeface="Arial" panose="020B0604020202020204" pitchFamily="34" charset="0"/>
              <a:buChar char="•"/>
              <a:defRPr sz="1000" kern="0">
                <a:solidFill>
                  <a:schemeClr val="accent1"/>
                </a:solidFill>
                <a:latin typeface="Raleway" pitchFamily="2" charset="0"/>
              </a:defRPr>
            </a:lvl1pPr>
            <a:lvl4pPr marL="260350" indent="-171450" fontAlgn="auto">
              <a:spcBef>
                <a:spcPts val="600"/>
              </a:spcBef>
              <a:buClr>
                <a:schemeClr val="accent1"/>
              </a:buClr>
              <a:buSzPts val="1400"/>
              <a:buFont typeface="Arial" panose="020B0604020202020204" pitchFamily="34" charset="0"/>
              <a:buChar char="•"/>
              <a:tabLst/>
              <a:defRPr kumimoji="0" sz="1200" kern="0" spc="0" normalizeH="0" baseline="0">
                <a:ln>
                  <a:noFill/>
                </a:ln>
                <a:solidFill>
                  <a:schemeClr val="accent1"/>
                </a:solidFill>
                <a:effectLst/>
                <a:uLnTx/>
                <a:uFillTx/>
                <a:latin typeface="+mn-lt"/>
              </a:defRPr>
            </a:lvl4pPr>
          </a:lstStyle>
          <a:p>
            <a:pPr lvl="3"/>
            <a:r>
              <a:rPr lang="en-US" sz="1400" dirty="0"/>
              <a:t>Engage with clients and lead the discussion</a:t>
            </a:r>
          </a:p>
          <a:p>
            <a:pPr lvl="3"/>
            <a:endParaRPr lang="en-US" sz="1400" dirty="0"/>
          </a:p>
          <a:p>
            <a:pPr lvl="3"/>
            <a:r>
              <a:rPr lang="en-US" sz="1400" dirty="0"/>
              <a:t>Benchmark among your customer base </a:t>
            </a:r>
          </a:p>
          <a:p>
            <a:pPr marL="269875" lvl="3" indent="0">
              <a:buNone/>
            </a:pPr>
            <a:r>
              <a:rPr lang="en-US" sz="1400" dirty="0"/>
              <a:t>(or the whole Clarkson Hyde/SMS database if decided)</a:t>
            </a:r>
          </a:p>
          <a:p>
            <a:pPr lvl="3"/>
            <a:endParaRPr lang="en-US" sz="1400" dirty="0"/>
          </a:p>
          <a:p>
            <a:pPr lvl="3"/>
            <a:r>
              <a:rPr lang="en-US" sz="1400" dirty="0"/>
              <a:t>Identify key decision makers and pain points</a:t>
            </a:r>
          </a:p>
          <a:p>
            <a:pPr lvl="3"/>
            <a:endParaRPr lang="en-US" sz="1400" dirty="0"/>
          </a:p>
          <a:p>
            <a:pPr lvl="3"/>
            <a:r>
              <a:rPr lang="en-US" sz="1400" dirty="0"/>
              <a:t>Provide insights for a first client engagement </a:t>
            </a:r>
          </a:p>
          <a:p>
            <a:pPr lvl="3"/>
            <a:endParaRPr lang="es-ES" dirty="0"/>
          </a:p>
        </p:txBody>
      </p:sp>
      <p:sp>
        <p:nvSpPr>
          <p:cNvPr id="7" name="Google Shape;241;p18">
            <a:extLst>
              <a:ext uri="{FF2B5EF4-FFF2-40B4-BE49-F238E27FC236}">
                <a16:creationId xmlns:a16="http://schemas.microsoft.com/office/drawing/2014/main" id="{A2611402-FD7D-EE8C-6CEE-20F65702439E}"/>
              </a:ext>
            </a:extLst>
          </p:cNvPr>
          <p:cNvSpPr txBox="1"/>
          <p:nvPr/>
        </p:nvSpPr>
        <p:spPr>
          <a:xfrm>
            <a:off x="-90990" y="907280"/>
            <a:ext cx="1061545" cy="461624"/>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b="1" dirty="0">
                <a:solidFill>
                  <a:srgbClr val="22B573"/>
                </a:solidFill>
              </a:rPr>
              <a:t>PRODUCT LAUNCH</a:t>
            </a:r>
            <a:endParaRPr kumimoji="0" lang="en-US" sz="1200" b="1" i="0" u="none" strike="noStrike" kern="0" cap="none" spc="0" normalizeH="0" baseline="0" noProof="0" dirty="0">
              <a:ln>
                <a:noFill/>
              </a:ln>
              <a:solidFill>
                <a:srgbClr val="22B573"/>
              </a:solidFill>
              <a:effectLst/>
              <a:uLnTx/>
              <a:uFillTx/>
              <a:latin typeface="Arial"/>
              <a:ea typeface="Arial"/>
              <a:cs typeface="Arial"/>
              <a:sym typeface="Arial"/>
            </a:endParaRPr>
          </a:p>
        </p:txBody>
      </p:sp>
      <p:pic>
        <p:nvPicPr>
          <p:cNvPr id="9" name="Google Shape;185;p13">
            <a:extLst>
              <a:ext uri="{FF2B5EF4-FFF2-40B4-BE49-F238E27FC236}">
                <a16:creationId xmlns:a16="http://schemas.microsoft.com/office/drawing/2014/main" id="{B033EA35-703A-12B7-EE13-BDBBBF65FC42}"/>
              </a:ext>
            </a:extLst>
          </p:cNvPr>
          <p:cNvPicPr preferRelativeResize="0"/>
          <p:nvPr/>
        </p:nvPicPr>
        <p:blipFill rotWithShape="1">
          <a:blip r:embed="rId5">
            <a:alphaModFix/>
          </a:blip>
          <a:srcRect/>
          <a:stretch/>
        </p:blipFill>
        <p:spPr>
          <a:xfrm>
            <a:off x="10602469" y="6483083"/>
            <a:ext cx="1589531" cy="292633"/>
          </a:xfrm>
          <a:prstGeom prst="rect">
            <a:avLst/>
          </a:prstGeom>
          <a:noFill/>
          <a:ln>
            <a:noFill/>
          </a:ln>
        </p:spPr>
      </p:pic>
      <p:pic>
        <p:nvPicPr>
          <p:cNvPr id="5" name="Graphic 4" descr="Rocket with solid fill">
            <a:extLst>
              <a:ext uri="{FF2B5EF4-FFF2-40B4-BE49-F238E27FC236}">
                <a16:creationId xmlns:a16="http://schemas.microsoft.com/office/drawing/2014/main" id="{767D058C-2CE3-E4D7-3387-1D89C93EF3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900" y="221621"/>
            <a:ext cx="777764" cy="777764"/>
          </a:xfrm>
          <a:prstGeom prst="rect">
            <a:avLst/>
          </a:prstGeom>
        </p:spPr>
      </p:pic>
      <p:pic>
        <p:nvPicPr>
          <p:cNvPr id="11" name="Picture 10">
            <a:extLst>
              <a:ext uri="{FF2B5EF4-FFF2-40B4-BE49-F238E27FC236}">
                <a16:creationId xmlns:a16="http://schemas.microsoft.com/office/drawing/2014/main" id="{5CEB7B86-8D11-D644-4688-F36D61AF36D2}"/>
              </a:ext>
            </a:extLst>
          </p:cNvPr>
          <p:cNvPicPr>
            <a:picLocks noChangeAspect="1"/>
          </p:cNvPicPr>
          <p:nvPr/>
        </p:nvPicPr>
        <p:blipFill>
          <a:blip r:embed="rId8"/>
          <a:stretch>
            <a:fillRect/>
          </a:stretch>
        </p:blipFill>
        <p:spPr>
          <a:xfrm>
            <a:off x="9821692" y="1679587"/>
            <a:ext cx="2050793" cy="1969304"/>
          </a:xfrm>
          <a:prstGeom prst="rect">
            <a:avLst/>
          </a:prstGeom>
        </p:spPr>
      </p:pic>
      <p:sp>
        <p:nvSpPr>
          <p:cNvPr id="8" name="Rectangle 7">
            <a:extLst>
              <a:ext uri="{FF2B5EF4-FFF2-40B4-BE49-F238E27FC236}">
                <a16:creationId xmlns:a16="http://schemas.microsoft.com/office/drawing/2014/main" id="{4EA68462-4694-39C8-BC71-539EE30A5D44}"/>
              </a:ext>
            </a:extLst>
          </p:cNvPr>
          <p:cNvSpPr/>
          <p:nvPr/>
        </p:nvSpPr>
        <p:spPr>
          <a:xfrm>
            <a:off x="828664" y="1535407"/>
            <a:ext cx="4640319" cy="364300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FFFFFF"/>
              </a:solidFill>
              <a:effectLst/>
              <a:uLnTx/>
              <a:uFillTx/>
              <a:ea typeface="+mn-ea"/>
              <a:cs typeface="+mn-cs"/>
              <a:sym typeface="Arial"/>
            </a:endParaRPr>
          </a:p>
        </p:txBody>
      </p:sp>
      <p:sp>
        <p:nvSpPr>
          <p:cNvPr id="10" name="Google Shape;194;p14">
            <a:extLst>
              <a:ext uri="{FF2B5EF4-FFF2-40B4-BE49-F238E27FC236}">
                <a16:creationId xmlns:a16="http://schemas.microsoft.com/office/drawing/2014/main" id="{5880BA2E-D4C3-A544-2A30-9483576092C1}"/>
              </a:ext>
            </a:extLst>
          </p:cNvPr>
          <p:cNvSpPr txBox="1"/>
          <p:nvPr/>
        </p:nvSpPr>
        <p:spPr>
          <a:xfrm>
            <a:off x="5891047" y="1679697"/>
            <a:ext cx="6065822" cy="2477601"/>
          </a:xfrm>
          <a:prstGeom prst="rect">
            <a:avLst/>
          </a:prstGeom>
          <a:noFill/>
        </p:spPr>
        <p:txBody>
          <a:bodyPr wrap="square" rtlCol="0">
            <a:spAutoFit/>
          </a:bodyPr>
          <a:lstStyle>
            <a:defPPr marR="0" lvl="0" algn="l" rtl="0">
              <a:lnSpc>
                <a:spcPct val="100000"/>
              </a:lnSpc>
              <a:spcBef>
                <a:spcPts val="0"/>
              </a:spcBef>
              <a:spcAft>
                <a:spcPts val="0"/>
              </a:spcAft>
            </a:defPPr>
            <a:lvl1pPr marL="171450" indent="-171450">
              <a:spcBef>
                <a:spcPts val="600"/>
              </a:spcBef>
              <a:buFont typeface="Arial" panose="020B0604020202020204" pitchFamily="34" charset="0"/>
              <a:buChar char="•"/>
              <a:defRPr sz="1000" kern="0">
                <a:solidFill>
                  <a:schemeClr val="accent1"/>
                </a:solidFill>
                <a:latin typeface="Raleway" pitchFamily="2" charset="0"/>
              </a:defRPr>
            </a:lvl1pPr>
            <a:lvl4pPr marL="260350" indent="-171450" fontAlgn="auto">
              <a:spcBef>
                <a:spcPts val="600"/>
              </a:spcBef>
              <a:buClr>
                <a:schemeClr val="accent1"/>
              </a:buClr>
              <a:buSzPts val="1400"/>
              <a:buFont typeface="Arial" panose="020B0604020202020204" pitchFamily="34" charset="0"/>
              <a:buChar char="•"/>
              <a:tabLst/>
              <a:defRPr kumimoji="0" sz="1200" kern="0" spc="0" normalizeH="0" baseline="0">
                <a:ln>
                  <a:noFill/>
                </a:ln>
                <a:solidFill>
                  <a:schemeClr val="accent1"/>
                </a:solidFill>
                <a:effectLst/>
                <a:uLnTx/>
                <a:uFillTx/>
                <a:latin typeface="+mn-lt"/>
              </a:defRPr>
            </a:lvl4pPr>
          </a:lstStyle>
          <a:p>
            <a:pPr marL="88900" lvl="3" indent="0">
              <a:buNone/>
            </a:pPr>
            <a:r>
              <a:rPr lang="en-US" sz="1800" b="1" dirty="0">
                <a:solidFill>
                  <a:schemeClr val="bg1"/>
                </a:solidFill>
              </a:rPr>
              <a:t>How ESGNext can help?</a:t>
            </a:r>
          </a:p>
          <a:p>
            <a:pPr marL="88900" lvl="3" indent="0">
              <a:buNone/>
            </a:pPr>
            <a:endParaRPr lang="en-US" sz="1800" b="1" dirty="0">
              <a:solidFill>
                <a:schemeClr val="bg1"/>
              </a:solidFill>
            </a:endParaRPr>
          </a:p>
          <a:p>
            <a:pPr lvl="3">
              <a:buClr>
                <a:schemeClr val="bg1"/>
              </a:buClr>
            </a:pPr>
            <a:r>
              <a:rPr lang="en-US" sz="1400" dirty="0">
                <a:solidFill>
                  <a:schemeClr val="bg1"/>
                </a:solidFill>
              </a:rPr>
              <a:t>Questionnaire tool with your own logo and </a:t>
            </a:r>
          </a:p>
          <a:p>
            <a:pPr marL="269875" lvl="3" indent="0">
              <a:buClr>
                <a:schemeClr val="bg1"/>
              </a:buClr>
              <a:buNone/>
            </a:pPr>
            <a:r>
              <a:rPr lang="en-US" sz="1400" dirty="0">
                <a:solidFill>
                  <a:schemeClr val="bg1"/>
                </a:solidFill>
              </a:rPr>
              <a:t>Visual ID</a:t>
            </a:r>
          </a:p>
          <a:p>
            <a:pPr lvl="3">
              <a:buClr>
                <a:schemeClr val="bg1"/>
              </a:buClr>
            </a:pPr>
            <a:r>
              <a:rPr lang="en-US" sz="1400" dirty="0">
                <a:solidFill>
                  <a:schemeClr val="bg1"/>
                </a:solidFill>
              </a:rPr>
              <a:t>Assist in compiling, understanding the </a:t>
            </a:r>
          </a:p>
          <a:p>
            <a:pPr marL="269875" lvl="3" indent="0">
              <a:buClr>
                <a:schemeClr val="bg1"/>
              </a:buClr>
              <a:buNone/>
            </a:pPr>
            <a:r>
              <a:rPr lang="en-US" sz="1400" dirty="0">
                <a:solidFill>
                  <a:schemeClr val="bg1"/>
                </a:solidFill>
              </a:rPr>
              <a:t>outcome and making proposals for </a:t>
            </a:r>
          </a:p>
          <a:p>
            <a:pPr marL="269875" lvl="3" indent="0">
              <a:buClr>
                <a:schemeClr val="bg1"/>
              </a:buClr>
              <a:buNone/>
            </a:pPr>
            <a:r>
              <a:rPr lang="en-US" sz="1400" dirty="0">
                <a:solidFill>
                  <a:schemeClr val="bg1"/>
                </a:solidFill>
              </a:rPr>
              <a:t>customer discussion</a:t>
            </a:r>
          </a:p>
          <a:p>
            <a:pPr lvl="3">
              <a:buClr>
                <a:schemeClr val="bg1"/>
              </a:buClr>
            </a:pPr>
            <a:r>
              <a:rPr lang="en-US" sz="1400" dirty="0">
                <a:solidFill>
                  <a:schemeClr val="bg1"/>
                </a:solidFill>
              </a:rPr>
              <a:t>Present conclusions and proposals together with you</a:t>
            </a:r>
            <a:endParaRPr lang="es-ES" dirty="0">
              <a:solidFill>
                <a:schemeClr val="bg1"/>
              </a:solidFill>
            </a:endParaRPr>
          </a:p>
        </p:txBody>
      </p:sp>
      <p:pic>
        <p:nvPicPr>
          <p:cNvPr id="13" name="Graphic 12" descr="Lights On with solid fill">
            <a:extLst>
              <a:ext uri="{FF2B5EF4-FFF2-40B4-BE49-F238E27FC236}">
                <a16:creationId xmlns:a16="http://schemas.microsoft.com/office/drawing/2014/main" id="{43AACFAB-D7F7-1AFB-CC17-5A409F9D45F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88940" y="1556028"/>
            <a:ext cx="914400" cy="914400"/>
          </a:xfrm>
          <a:prstGeom prst="rect">
            <a:avLst/>
          </a:prstGeom>
        </p:spPr>
      </p:pic>
      <p:sp>
        <p:nvSpPr>
          <p:cNvPr id="14" name="Google Shape;242;p18">
            <a:extLst>
              <a:ext uri="{FF2B5EF4-FFF2-40B4-BE49-F238E27FC236}">
                <a16:creationId xmlns:a16="http://schemas.microsoft.com/office/drawing/2014/main" id="{AFA64639-74FA-E43A-AC05-E2B0D6C74DEE}"/>
              </a:ext>
            </a:extLst>
          </p:cNvPr>
          <p:cNvSpPr txBox="1"/>
          <p:nvPr/>
        </p:nvSpPr>
        <p:spPr>
          <a:xfrm>
            <a:off x="4367366" y="1828910"/>
            <a:ext cx="1340957" cy="278611"/>
          </a:xfrm>
          <a:prstGeom prst="rect">
            <a:avLst/>
          </a:prstGeom>
          <a:noFill/>
          <a:ln>
            <a:noFill/>
          </a:ln>
        </p:spPr>
        <p:txBody>
          <a:bodyPr spcFirstLastPara="1" wrap="square" lIns="91425" tIns="45700" rIns="91425" bIns="45700" anchor="t" anchorCtr="0">
            <a:noAutofit/>
          </a:bodyPr>
          <a:lstStyle>
            <a:defPPr>
              <a:defRPr lang="en-US"/>
            </a:defPPr>
            <a:lvl1pPr marR="0" lvl="0" algn="ctr" fontAlgn="auto">
              <a:lnSpc>
                <a:spcPct val="100000"/>
              </a:lnSpc>
              <a:spcAft>
                <a:spcPts val="0"/>
              </a:spcAft>
              <a:buClr>
                <a:srgbClr val="313D48"/>
              </a:buClr>
              <a:buSzPts val="1400"/>
              <a:tabLst/>
              <a:defRPr sz="1400" b="1" kern="0">
                <a:solidFill>
                  <a:srgbClr val="0057B7"/>
                </a:solidFill>
                <a:latin typeface="Raleway" pitchFamily="2" charset="0"/>
                <a:cs typeface="Arial"/>
              </a:defRPr>
            </a:lvl1pPr>
          </a:lstStyle>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r>
              <a:rPr kumimoji="0" lang="es-ES" sz="1400" b="1" i="0" u="none" strike="noStrike" kern="0" cap="none" spc="0" normalizeH="0" baseline="0" noProof="0" dirty="0">
                <a:ln>
                  <a:noFill/>
                </a:ln>
                <a:solidFill>
                  <a:schemeClr val="accent1"/>
                </a:solidFill>
                <a:effectLst/>
                <a:uLnTx/>
                <a:uFillTx/>
                <a:latin typeface="+mj-lt"/>
                <a:ea typeface="+mn-ea"/>
                <a:cs typeface="Arial"/>
              </a:rPr>
              <a:t>TIP</a:t>
            </a: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lang="es-ES" sz="1400" b="1" i="0" u="none" strike="noStrike" kern="0" cap="none" spc="0" normalizeH="0" baseline="0" noProof="0" dirty="0">
              <a:ln>
                <a:noFill/>
              </a:ln>
              <a:solidFill>
                <a:schemeClr val="accent1"/>
              </a:solidFill>
              <a:effectLst/>
              <a:uLnTx/>
              <a:uFillTx/>
              <a:latin typeface="+mj-lt"/>
              <a:ea typeface="+mn-ea"/>
              <a:cs typeface="Arial"/>
              <a:sym typeface="Arial"/>
            </a:endParaRPr>
          </a:p>
          <a:p>
            <a:pPr marL="0" marR="0" lvl="0" indent="0" algn="ctr" defTabSz="914400" rtl="0" eaLnBrk="1" fontAlgn="auto" latinLnBrk="0" hangingPunct="1">
              <a:lnSpc>
                <a:spcPct val="100000"/>
              </a:lnSpc>
              <a:spcBef>
                <a:spcPts val="0"/>
              </a:spcBef>
              <a:spcAft>
                <a:spcPts val="0"/>
              </a:spcAft>
              <a:buClr>
                <a:srgbClr val="313D48"/>
              </a:buClr>
              <a:buSzPts val="1400"/>
              <a:buFontTx/>
              <a:buNone/>
              <a:tabLst/>
              <a:defRPr/>
            </a:pPr>
            <a:endParaRPr kumimoji="0" sz="1400" b="1" i="0" u="none" strike="noStrike" kern="0" cap="none" spc="0" normalizeH="0" baseline="0" noProof="0" dirty="0">
              <a:ln>
                <a:noFill/>
              </a:ln>
              <a:solidFill>
                <a:schemeClr val="accent1"/>
              </a:solidFill>
              <a:effectLst/>
              <a:uLnTx/>
              <a:uFillTx/>
              <a:latin typeface="+mj-lt"/>
              <a:ea typeface="+mn-ea"/>
              <a:cs typeface="Arial"/>
              <a:sym typeface="Arial"/>
            </a:endParaRPr>
          </a:p>
        </p:txBody>
      </p:sp>
      <p:sp>
        <p:nvSpPr>
          <p:cNvPr id="15" name="Google Shape;194;p14">
            <a:extLst>
              <a:ext uri="{FF2B5EF4-FFF2-40B4-BE49-F238E27FC236}">
                <a16:creationId xmlns:a16="http://schemas.microsoft.com/office/drawing/2014/main" id="{8EA2DB40-C123-C046-C838-5239458B4FBA}"/>
              </a:ext>
            </a:extLst>
          </p:cNvPr>
          <p:cNvSpPr txBox="1"/>
          <p:nvPr/>
        </p:nvSpPr>
        <p:spPr>
          <a:xfrm>
            <a:off x="5944852" y="4066260"/>
            <a:ext cx="5930281" cy="1077218"/>
          </a:xfrm>
          <a:prstGeom prst="rect">
            <a:avLst/>
          </a:prstGeom>
          <a:noFill/>
        </p:spPr>
        <p:txBody>
          <a:bodyPr wrap="square" rtlCol="0">
            <a:spAutoFit/>
          </a:bodyPr>
          <a:lstStyle>
            <a:defPPr marR="0" lvl="0" algn="l" rtl="0">
              <a:lnSpc>
                <a:spcPct val="100000"/>
              </a:lnSpc>
              <a:spcBef>
                <a:spcPts val="0"/>
              </a:spcBef>
              <a:spcAft>
                <a:spcPts val="0"/>
              </a:spcAft>
            </a:defPPr>
            <a:lvl1pPr marL="171450" indent="-171450">
              <a:spcBef>
                <a:spcPts val="600"/>
              </a:spcBef>
              <a:buFont typeface="Arial" panose="020B0604020202020204" pitchFamily="34" charset="0"/>
              <a:buChar char="•"/>
              <a:defRPr sz="1000" kern="0">
                <a:solidFill>
                  <a:schemeClr val="accent1"/>
                </a:solidFill>
                <a:latin typeface="Raleway" pitchFamily="2" charset="0"/>
              </a:defRPr>
            </a:lvl1pPr>
            <a:lvl4pPr marL="260350" indent="-171450" fontAlgn="auto">
              <a:spcBef>
                <a:spcPts val="600"/>
              </a:spcBef>
              <a:buClr>
                <a:schemeClr val="accent1"/>
              </a:buClr>
              <a:buSzPts val="1400"/>
              <a:buFont typeface="Arial" panose="020B0604020202020204" pitchFamily="34" charset="0"/>
              <a:buChar char="•"/>
              <a:tabLst/>
              <a:defRPr kumimoji="0" sz="1200" kern="0" spc="0" normalizeH="0" baseline="0">
                <a:ln>
                  <a:noFill/>
                </a:ln>
                <a:solidFill>
                  <a:schemeClr val="accent1"/>
                </a:solidFill>
                <a:effectLst/>
                <a:uLnTx/>
                <a:uFillTx/>
                <a:latin typeface="+mn-lt"/>
              </a:defRPr>
            </a:lvl4pPr>
          </a:lstStyle>
          <a:p>
            <a:pPr marL="88900" lvl="3" indent="0">
              <a:buClr>
                <a:schemeClr val="bg1"/>
              </a:buClr>
              <a:buNone/>
            </a:pPr>
            <a:endParaRPr lang="en-US" sz="1400" dirty="0">
              <a:solidFill>
                <a:schemeClr val="bg1"/>
              </a:solidFill>
            </a:endParaRPr>
          </a:p>
          <a:p>
            <a:pPr marL="88900" lvl="3" indent="0">
              <a:buClr>
                <a:schemeClr val="bg1"/>
              </a:buClr>
              <a:buNone/>
            </a:pPr>
            <a:r>
              <a:rPr lang="en-US" sz="1400" b="1" dirty="0">
                <a:solidFill>
                  <a:schemeClr val="bg1"/>
                </a:solidFill>
              </a:rPr>
              <a:t>You remain the single-point of contact and owner of the customer relationship</a:t>
            </a:r>
          </a:p>
          <a:p>
            <a:pPr lvl="3">
              <a:buClr>
                <a:schemeClr val="bg1"/>
              </a:buClr>
            </a:pPr>
            <a:endParaRPr lang="es-ES" dirty="0">
              <a:solidFill>
                <a:schemeClr val="bg1"/>
              </a:solidFill>
            </a:endParaRPr>
          </a:p>
        </p:txBody>
      </p:sp>
    </p:spTree>
    <p:extLst>
      <p:ext uri="{BB962C8B-B14F-4D97-AF65-F5344CB8AC3E}">
        <p14:creationId xmlns:p14="http://schemas.microsoft.com/office/powerpoint/2010/main" val="322395349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1"/>
        <p:cNvGrpSpPr/>
        <p:nvPr/>
      </p:nvGrpSpPr>
      <p:grpSpPr>
        <a:xfrm>
          <a:off x="0" y="0"/>
          <a:ext cx="0" cy="0"/>
          <a:chOff x="0" y="0"/>
          <a:chExt cx="0" cy="0"/>
        </a:xfrm>
      </p:grpSpPr>
      <p:sp>
        <p:nvSpPr>
          <p:cNvPr id="3" name="CuadroTexto 17">
            <a:extLst>
              <a:ext uri="{FF2B5EF4-FFF2-40B4-BE49-F238E27FC236}">
                <a16:creationId xmlns:a16="http://schemas.microsoft.com/office/drawing/2014/main" id="{29D6EB01-A3E4-2C82-B4F5-343B9BD17D6F}"/>
              </a:ext>
            </a:extLst>
          </p:cNvPr>
          <p:cNvSpPr txBox="1"/>
          <p:nvPr/>
        </p:nvSpPr>
        <p:spPr>
          <a:xfrm>
            <a:off x="3207868" y="2180298"/>
            <a:ext cx="8276625"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400" b="1" i="0" u="none" strike="noStrike" kern="0" cap="none" spc="0" normalizeH="0" baseline="0" noProof="0" dirty="0">
              <a:ln>
                <a:noFill/>
              </a:ln>
              <a:solidFill>
                <a:srgbClr val="FFFFFF"/>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400" b="1" i="0" u="none" strike="noStrike" kern="0" cap="none" spc="0" normalizeH="0" baseline="0" noProof="0" dirty="0">
              <a:ln>
                <a:noFill/>
              </a:ln>
              <a:solidFill>
                <a:srgbClr val="FFFFFF"/>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400" b="1" i="0" u="none" strike="noStrike" kern="0" cap="none" spc="0" normalizeH="0" baseline="0" noProof="0" dirty="0">
                <a:ln>
                  <a:noFill/>
                </a:ln>
                <a:solidFill>
                  <a:srgbClr val="FFFFFF"/>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pablo.ponce_de_leon@esgnext.ch</a:t>
            </a:r>
            <a:endParaRPr kumimoji="0" lang="es-ES" sz="2400" b="1" i="0" u="none" strike="noStrike" kern="0" cap="none" spc="0" normalizeH="0" baseline="0" noProof="0" dirty="0">
              <a:ln>
                <a:noFill/>
              </a:ln>
              <a:solidFill>
                <a:srgbClr val="FFFFFF"/>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400" b="1" i="0" u="none" strike="noStrike" kern="0" cap="none" spc="0" normalizeH="0" baseline="0" noProof="0" dirty="0">
              <a:ln>
                <a:noFill/>
              </a:ln>
              <a:solidFill>
                <a:srgbClr val="FFFFFF"/>
              </a:solidFill>
              <a:effectLst/>
              <a:uLnTx/>
              <a:uFillTx/>
              <a:latin typeface="Arial"/>
              <a:cs typeface="Arial"/>
              <a:sym typeface="Aria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UY" sz="2400" b="1" i="0" u="none" strike="noStrike" kern="0" cap="none" spc="0" normalizeH="0" baseline="0" noProof="0" dirty="0">
                <a:ln>
                  <a:noFill/>
                </a:ln>
                <a:solidFill>
                  <a:srgbClr val="FFFFFF"/>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https://www.linkedin.com/in/pablo-ponce-de-leon-ghoa/</a:t>
            </a:r>
            <a:endParaRPr kumimoji="0" lang="es-ES" sz="2400" b="1" i="0" u="none" strike="noStrike" kern="0" cap="none" spc="0" normalizeH="0" baseline="0" noProof="0" dirty="0">
              <a:ln>
                <a:noFill/>
              </a:ln>
              <a:solidFill>
                <a:srgbClr val="FFFFFF"/>
              </a:solidFill>
              <a:effectLst/>
              <a:uLnTx/>
              <a:uFillTx/>
              <a:latin typeface="Arial"/>
              <a:cs typeface="Arial"/>
              <a:sym typeface="Arial"/>
            </a:endParaRPr>
          </a:p>
        </p:txBody>
      </p:sp>
      <p:pic>
        <p:nvPicPr>
          <p:cNvPr id="4" name="Graphic 3" descr="Envelope with solid fill">
            <a:extLst>
              <a:ext uri="{FF2B5EF4-FFF2-40B4-BE49-F238E27FC236}">
                <a16:creationId xmlns:a16="http://schemas.microsoft.com/office/drawing/2014/main" id="{B34AFED6-0B71-BF99-152B-AE4569BC6C3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66007" y="2870588"/>
            <a:ext cx="541861" cy="558412"/>
          </a:xfrm>
          <a:prstGeom prst="rect">
            <a:avLst/>
          </a:prstGeom>
        </p:spPr>
      </p:pic>
      <p:pic>
        <p:nvPicPr>
          <p:cNvPr id="5" name="Picture 4">
            <a:extLst>
              <a:ext uri="{FF2B5EF4-FFF2-40B4-BE49-F238E27FC236}">
                <a16:creationId xmlns:a16="http://schemas.microsoft.com/office/drawing/2014/main" id="{AF4C0C4F-49CF-B2FA-C4EB-668B9F7485D8}"/>
              </a:ext>
            </a:extLst>
          </p:cNvPr>
          <p:cNvPicPr>
            <a:picLocks noChangeAspect="1"/>
          </p:cNvPicPr>
          <p:nvPr/>
        </p:nvPicPr>
        <p:blipFill>
          <a:blip r:embed="rId8"/>
          <a:stretch>
            <a:fillRect/>
          </a:stretch>
        </p:blipFill>
        <p:spPr>
          <a:xfrm>
            <a:off x="2712260" y="3668736"/>
            <a:ext cx="457011" cy="447871"/>
          </a:xfrm>
          <a:prstGeom prst="rect">
            <a:avLst/>
          </a:prstGeom>
        </p:spPr>
      </p:pic>
      <p:sp>
        <p:nvSpPr>
          <p:cNvPr id="6" name="CuadroTexto 9">
            <a:extLst>
              <a:ext uri="{FF2B5EF4-FFF2-40B4-BE49-F238E27FC236}">
                <a16:creationId xmlns:a16="http://schemas.microsoft.com/office/drawing/2014/main" id="{6610396E-502F-EF58-A2B7-A9431BDC37A4}"/>
              </a:ext>
            </a:extLst>
          </p:cNvPr>
          <p:cNvSpPr txBox="1"/>
          <p:nvPr/>
        </p:nvSpPr>
        <p:spPr>
          <a:xfrm>
            <a:off x="2588918" y="2274307"/>
            <a:ext cx="14334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dirty="0">
                <a:ln>
                  <a:noFill/>
                </a:ln>
                <a:solidFill>
                  <a:srgbClr val="FFFFFF"/>
                </a:solidFill>
                <a:effectLst/>
                <a:uLnTx/>
                <a:uFillTx/>
                <a:latin typeface="Arial"/>
                <a:cs typeface="Arial"/>
                <a:sym typeface="Arial"/>
              </a:rPr>
              <a:t>Contact:</a:t>
            </a:r>
          </a:p>
        </p:txBody>
      </p:sp>
    </p:spTree>
    <p:extLst>
      <p:ext uri="{BB962C8B-B14F-4D97-AF65-F5344CB8AC3E}">
        <p14:creationId xmlns:p14="http://schemas.microsoft.com/office/powerpoint/2010/main" val="2802263020"/>
      </p:ext>
    </p:extLst>
  </p:cSld>
  <p:clrMapOvr>
    <a:masterClrMapping/>
  </p:clrMapOvr>
  <p:transition spd="slow">
    <p:wipe/>
  </p:transition>
</p:sld>
</file>

<file path=ppt/theme/theme1.xml><?xml version="1.0" encoding="utf-8"?>
<a:theme xmlns:a="http://schemas.openxmlformats.org/drawingml/2006/main" name="Tema de Office">
  <a:themeElements>
    <a:clrScheme name="ESG THEME">
      <a:dk1>
        <a:srgbClr val="0A1720"/>
      </a:dk1>
      <a:lt1>
        <a:srgbClr val="FFFFFF"/>
      </a:lt1>
      <a:dk2>
        <a:srgbClr val="0A1720"/>
      </a:dk2>
      <a:lt2>
        <a:srgbClr val="F2F2F2"/>
      </a:lt2>
      <a:accent1>
        <a:srgbClr val="22B573"/>
      </a:accent1>
      <a:accent2>
        <a:srgbClr val="22B573"/>
      </a:accent2>
      <a:accent3>
        <a:srgbClr val="22B573"/>
      </a:accent3>
      <a:accent4>
        <a:srgbClr val="22B573"/>
      </a:accent4>
      <a:accent5>
        <a:srgbClr val="22B573"/>
      </a:accent5>
      <a:accent6>
        <a:srgbClr val="22B573"/>
      </a:accent6>
      <a:hlink>
        <a:srgbClr val="22B573"/>
      </a:hlink>
      <a:folHlink>
        <a:srgbClr val="15714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ESG THEME">
      <a:dk1>
        <a:srgbClr val="0A1720"/>
      </a:dk1>
      <a:lt1>
        <a:srgbClr val="FFFFFF"/>
      </a:lt1>
      <a:dk2>
        <a:srgbClr val="0A1720"/>
      </a:dk2>
      <a:lt2>
        <a:srgbClr val="F2F2F2"/>
      </a:lt2>
      <a:accent1>
        <a:srgbClr val="22B573"/>
      </a:accent1>
      <a:accent2>
        <a:srgbClr val="22B573"/>
      </a:accent2>
      <a:accent3>
        <a:srgbClr val="22B573"/>
      </a:accent3>
      <a:accent4>
        <a:srgbClr val="22B573"/>
      </a:accent4>
      <a:accent5>
        <a:srgbClr val="22B573"/>
      </a:accent5>
      <a:accent6>
        <a:srgbClr val="22B573"/>
      </a:accent6>
      <a:hlink>
        <a:srgbClr val="22B573"/>
      </a:hlink>
      <a:folHlink>
        <a:srgbClr val="15714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2FB1ED0889D24EA359B5E9EE01ACD6" ma:contentTypeVersion="7" ma:contentTypeDescription="Crée un document." ma:contentTypeScope="" ma:versionID="8308886f85881b1b5dd0e3181a0ed39c">
  <xsd:schema xmlns:xsd="http://www.w3.org/2001/XMLSchema" xmlns:xs="http://www.w3.org/2001/XMLSchema" xmlns:p="http://schemas.microsoft.com/office/2006/metadata/properties" xmlns:ns2="f5c8bab8-dcf9-449b-a0d9-a0e8f575b6ed" xmlns:ns3="d2f88851-6bdb-499c-af7e-eb986037a68c" targetNamespace="http://schemas.microsoft.com/office/2006/metadata/properties" ma:root="true" ma:fieldsID="91bdb684a7f372c12875afc0ec6cf786" ns2:_="" ns3:_="">
    <xsd:import namespace="f5c8bab8-dcf9-449b-a0d9-a0e8f575b6ed"/>
    <xsd:import namespace="d2f88851-6bdb-499c-af7e-eb986037a68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c8bab8-dcf9-449b-a0d9-a0e8f575b6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f88851-6bdb-499c-af7e-eb986037a68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09C2B8-E325-407D-B1A3-0F30643CBF75}">
  <ds:schemaRefs>
    <ds:schemaRef ds:uri="http://purl.org/dc/elements/1.1/"/>
    <ds:schemaRef ds:uri="f5c8bab8-dcf9-449b-a0d9-a0e8f575b6ed"/>
    <ds:schemaRef ds:uri="http://schemas.openxmlformats.org/package/2006/metadata/core-properties"/>
    <ds:schemaRef ds:uri="d2f88851-6bdb-499c-af7e-eb986037a68c"/>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http://purl.org/dc/dcmitype/"/>
    <ds:schemaRef ds:uri="http://purl.org/dc/terms/"/>
  </ds:schemaRefs>
</ds:datastoreItem>
</file>

<file path=customXml/itemProps2.xml><?xml version="1.0" encoding="utf-8"?>
<ds:datastoreItem xmlns:ds="http://schemas.openxmlformats.org/officeDocument/2006/customXml" ds:itemID="{9D5F4FAF-C3CC-484F-BF13-ED729C2B759F}">
  <ds:schemaRefs>
    <ds:schemaRef ds:uri="d2f88851-6bdb-499c-af7e-eb986037a68c"/>
    <ds:schemaRef ds:uri="f5c8bab8-dcf9-449b-a0d9-a0e8f575b6e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746941E-7425-42E5-A61F-A4523F73AC2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1310</TotalTime>
  <Words>2225</Words>
  <Application>Microsoft Office PowerPoint</Application>
  <PresentationFormat>Widescreen</PresentationFormat>
  <Paragraphs>412</Paragraphs>
  <Slides>19</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Calibri</vt:lpstr>
      <vt:lpstr>Raleway</vt:lpstr>
      <vt:lpstr>Arial</vt:lpstr>
      <vt:lpstr>Tema de Office</vt:lpstr>
      <vt:lpstr>1_Tema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Adrián Castro</dc:creator>
  <cp:lastModifiedBy>Pablo Ponce de Leon</cp:lastModifiedBy>
  <cp:revision>3</cp:revision>
  <dcterms:created xsi:type="dcterms:W3CDTF">2021-03-23T17:09:36Z</dcterms:created>
  <dcterms:modified xsi:type="dcterms:W3CDTF">2024-09-05T13:50:22Z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0x010100752FB1ED0889D24EA359B5E9EE01ACD6</vt:lpwstr>
  </property>
</Properties>
</file>